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39"/>
  </p:notesMasterIdLst>
  <p:sldIdLst>
    <p:sldId id="259" r:id="rId2"/>
    <p:sldId id="286" r:id="rId3"/>
    <p:sldId id="256" r:id="rId4"/>
    <p:sldId id="257" r:id="rId5"/>
    <p:sldId id="260" r:id="rId6"/>
    <p:sldId id="285" r:id="rId7"/>
    <p:sldId id="261" r:id="rId8"/>
    <p:sldId id="262" r:id="rId9"/>
    <p:sldId id="263" r:id="rId10"/>
    <p:sldId id="287" r:id="rId11"/>
    <p:sldId id="264" r:id="rId12"/>
    <p:sldId id="265" r:id="rId13"/>
    <p:sldId id="266" r:id="rId14"/>
    <p:sldId id="267" r:id="rId15"/>
    <p:sldId id="273" r:id="rId16"/>
    <p:sldId id="268" r:id="rId17"/>
    <p:sldId id="269" r:id="rId18"/>
    <p:sldId id="275" r:id="rId19"/>
    <p:sldId id="276" r:id="rId20"/>
    <p:sldId id="277" r:id="rId21"/>
    <p:sldId id="274" r:id="rId22"/>
    <p:sldId id="278" r:id="rId23"/>
    <p:sldId id="279" r:id="rId24"/>
    <p:sldId id="280" r:id="rId25"/>
    <p:sldId id="281" r:id="rId26"/>
    <p:sldId id="282" r:id="rId27"/>
    <p:sldId id="283" r:id="rId28"/>
    <p:sldId id="284" r:id="rId29"/>
    <p:sldId id="288" r:id="rId30"/>
    <p:sldId id="291" r:id="rId31"/>
    <p:sldId id="289" r:id="rId32"/>
    <p:sldId id="297" r:id="rId33"/>
    <p:sldId id="292" r:id="rId34"/>
    <p:sldId id="293" r:id="rId35"/>
    <p:sldId id="294" r:id="rId36"/>
    <p:sldId id="295" r:id="rId37"/>
    <p:sldId id="290" r:id="rId38"/>
  </p:sldIdLst>
  <p:sldSz cx="12192000" cy="6858000"/>
  <p:notesSz cx="10020300" cy="68881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drey Tison" initials="AT" lastIdx="1" clrIdx="0">
    <p:extLst>
      <p:ext uri="{19B8F6BF-5375-455C-9EA6-DF929625EA0E}">
        <p15:presenceInfo xmlns:p15="http://schemas.microsoft.com/office/powerpoint/2012/main" userId="da2d67c50df7e97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AB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5" d="100"/>
          <a:sy n="65"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14.xml.rels><?xml version="1.0" encoding="UTF-8" standalone="yes"?>
<Relationships xmlns="http://schemas.openxmlformats.org/package/2006/relationships"><Relationship Id="rId8" Type="http://schemas.openxmlformats.org/officeDocument/2006/relationships/hyperlink" Target="https://www.transparency.org/cpi2018" TargetMode="External"/><Relationship Id="rId13" Type="http://schemas.openxmlformats.org/officeDocument/2006/relationships/hyperlink" Target="https://cefic.org/our-industry/responsible-care/" TargetMode="External"/><Relationship Id="rId3" Type="http://schemas.openxmlformats.org/officeDocument/2006/relationships/hyperlink" Target="https://ec.europa.eu/growth/industry/corporate-social-responsibility_en" TargetMode="External"/><Relationship Id="rId7" Type="http://schemas.openxmlformats.org/officeDocument/2006/relationships/hyperlink" Target="Tableau%20R&#233;capitulatif%20L&#233;gislation.docx" TargetMode="External"/><Relationship Id="rId12" Type="http://schemas.openxmlformats.org/officeDocument/2006/relationships/hyperlink" Target="https://www.basf.com/fr/fr/who-we-are/sustainability/Vision-et-Management/Responsible-Care.html" TargetMode="External"/><Relationship Id="rId2" Type="http://schemas.openxmlformats.org/officeDocument/2006/relationships/hyperlink" Target="https://www.iso.org/fr/iso-26000-social-responsibility.html" TargetMode="External"/><Relationship Id="rId16" Type="http://schemas.openxmlformats.org/officeDocument/2006/relationships/hyperlink" Target="https://www.icca-chem.org/responsible-care/" TargetMode="External"/><Relationship Id="rId1" Type="http://schemas.openxmlformats.org/officeDocument/2006/relationships/hyperlink" Target="https://www.achats-responsables.ch/pdf/leguide_2015/version_courte/Guide_Achats_Professionels_Responsables.pdf" TargetMode="External"/><Relationship Id="rId6" Type="http://schemas.openxmlformats.org/officeDocument/2006/relationships/hyperlink" Target="https://www.youtube.com/watch?v=3WODX8fyRHA" TargetMode="External"/><Relationship Id="rId11" Type="http://schemas.openxmlformats.org/officeDocument/2006/relationships/hyperlink" Target="https://www.ecovadis.com/fr/achat-responsables/" TargetMode="External"/><Relationship Id="rId5" Type="http://schemas.openxmlformats.org/officeDocument/2006/relationships/hyperlink" Target="https://www.belgium.be/en/economy/sustainable_development/sustainable_development" TargetMode="External"/><Relationship Id="rId15" Type="http://schemas.openxmlformats.org/officeDocument/2006/relationships/hyperlink" Target="http://capitalinstitute.org/8-principles-regenerative-economy/" TargetMode="External"/><Relationship Id="rId10" Type="http://schemas.openxmlformats.org/officeDocument/2006/relationships/hyperlink" Target="https://www.youtube.com/watch?v=Bl0UhiOvrdc" TargetMode="External"/><Relationship Id="rId4" Type="http://schemas.openxmlformats.org/officeDocument/2006/relationships/hyperlink" Target="https://sustainabledevelopment.un.org/?menu=1300" TargetMode="External"/><Relationship Id="rId9" Type="http://schemas.openxmlformats.org/officeDocument/2006/relationships/hyperlink" Target="https://www.rmagreen.com/rma-blog/what-is-sustainable-supply-chain-management" TargetMode="External"/><Relationship Id="rId14" Type="http://schemas.openxmlformats.org/officeDocument/2006/relationships/hyperlink" Target="https://www.ellenmacarthurfoundation.org/fr/fondation-ellen-macarthur/la-fondation" TargetMode="External"/></Relationships>
</file>

<file path=ppt/diagrams/_rels/data16.xml.rels><?xml version="1.0" encoding="UTF-8" standalone="yes"?>
<Relationships xmlns="http://schemas.openxmlformats.org/package/2006/relationships"><Relationship Id="rId8" Type="http://schemas.openxmlformats.org/officeDocument/2006/relationships/hyperlink" Target="https://circulab.fr/ateliers/" TargetMode="External"/><Relationship Id="rId3" Type="http://schemas.openxmlformats.org/officeDocument/2006/relationships/hyperlink" Target="https://www.ecovadis.com/fr/" TargetMode="External"/><Relationship Id="rId7" Type="http://schemas.openxmlformats.org/officeDocument/2006/relationships/hyperlink" Target="https://www.spire2030.eu/" TargetMode="External"/><Relationship Id="rId12" Type="http://schemas.openxmlformats.org/officeDocument/2006/relationships/hyperlink" Target="https://www.ellenmacarthurfoundation.org/fr/economie-circulaire/concept" TargetMode="External"/><Relationship Id="rId2" Type="http://schemas.openxmlformats.org/officeDocument/2006/relationships/hyperlink" Target="https://tfs-initiative.com/" TargetMode="External"/><Relationship Id="rId1" Type="http://schemas.openxmlformats.org/officeDocument/2006/relationships/hyperlink" Target="https://www.accenture.com/us-en/industries/chemicals-index" TargetMode="External"/><Relationship Id="rId6" Type="http://schemas.openxmlformats.org/officeDocument/2006/relationships/hyperlink" Target="https://www.cdp.net/en/" TargetMode="External"/><Relationship Id="rId11" Type="http://schemas.openxmlformats.org/officeDocument/2006/relationships/hyperlink" Target="https://econsense.de/" TargetMode="External"/><Relationship Id="rId5" Type="http://schemas.openxmlformats.org/officeDocument/2006/relationships/hyperlink" Target="https://www.csreurope.org/" TargetMode="External"/><Relationship Id="rId10" Type="http://schemas.openxmlformats.org/officeDocument/2006/relationships/hyperlink" Target="https://www.royalhaskoningdhv.com/en-gb/services/a-z-services/take-back-chemicals/1215" TargetMode="External"/><Relationship Id="rId4" Type="http://schemas.openxmlformats.org/officeDocument/2006/relationships/hyperlink" Target="http://gesi.org/sdp/" TargetMode="External"/><Relationship Id="rId9" Type="http://schemas.openxmlformats.org/officeDocument/2006/relationships/hyperlink" Target="https://www.wbcsd.org/Programs/Circular-Economy/Factor-10" TargetMode="External"/></Relationships>
</file>

<file path=ppt/diagrams/_rels/data17.xml.rels><?xml version="1.0" encoding="UTF-8" standalone="yes"?>
<Relationships xmlns="http://schemas.openxmlformats.org/package/2006/relationships"><Relationship Id="rId8" Type="http://schemas.openxmlformats.org/officeDocument/2006/relationships/hyperlink" Target="https://www.ceguide.org/" TargetMode="External"/><Relationship Id="rId3" Type="http://schemas.openxmlformats.org/officeDocument/2006/relationships/hyperlink" Target="https://theshift.be/uploads/media/56d079aac7604/15.12.08_Foodture_Duurzaam_Inkopen_FR.pdf" TargetMode="External"/><Relationship Id="rId7" Type="http://schemas.openxmlformats.org/officeDocument/2006/relationships/hyperlink" Target="http://ec.europa.eu/environment/emas/pdf/other/report_EMAS_Circular_Economy.pdf" TargetMode="External"/><Relationship Id="rId12" Type="http://schemas.openxmlformats.org/officeDocument/2006/relationships/hyperlink" Target="https://www.iisd.org/business/" TargetMode="External"/><Relationship Id="rId2" Type="http://schemas.openxmlformats.org/officeDocument/2006/relationships/hyperlink" Target="file:///C:\Users\tagge\OneDrive\Bureau\Memoire%202019\Conseils%20et%20aide\15%20Janvier%20Essenscia\BSR_UNGC_SupplyChainReport.pdf" TargetMode="External"/><Relationship Id="rId1" Type="http://schemas.openxmlformats.org/officeDocument/2006/relationships/hyperlink" Target="file:///C:\Users\tagge\OneDrive\Bureau\Memoire%202019\Conseils%20et%20aide\15%20Janvier%20Essenscia\Chemie3_Guide_Supply_Chain_eng(1).pdf" TargetMode="External"/><Relationship Id="rId6" Type="http://schemas.openxmlformats.org/officeDocument/2006/relationships/hyperlink" Target="https://aim-progress.com/files/22/2017-hec-ecovadis-sp-barometer-7th-edition.pdf" TargetMode="External"/><Relationship Id="rId11" Type="http://schemas.openxmlformats.org/officeDocument/2006/relationships/hyperlink" Target="https://www.bmu.de/fileadmin/Daten_BMU/Pools/Broschueren/nachhaltige_lieferkette_en_bf.pdf" TargetMode="External"/><Relationship Id="rId5" Type="http://schemas.openxmlformats.org/officeDocument/2006/relationships/hyperlink" Target="https://achats-responsables.ch/pdf/leguide_2015/version_courte/Guide_Achats_Professionels_Responsables.pdf" TargetMode="External"/><Relationship Id="rId10" Type="http://schemas.openxmlformats.org/officeDocument/2006/relationships/hyperlink" Target="http://www.vwgroupsupply.com/one-kbp-pub/media/kbp_public/documents_2/nachhaltigkeit_2/prozessschritte_nachhaltiges_lieferkettenmanagement/econsense_Process_Steps_in_Sustainable_Supply_Chain_Management__Practical_guideli....pdf" TargetMode="External"/><Relationship Id="rId4" Type="http://schemas.openxmlformats.org/officeDocument/2006/relationships/hyperlink" Target="https://www.csrcompass.com/" TargetMode="External"/><Relationship Id="rId9" Type="http://schemas.openxmlformats.org/officeDocument/2006/relationships/hyperlink" Target="https://docs.wbcsd.org/2017/06/CEO_Guide_to_CE.pdf" TargetMode="External"/></Relationships>
</file>

<file path=ppt/diagrams/_rels/data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ata21.xml.rels><?xml version="1.0" encoding="UTF-8" standalone="yes"?>
<Relationships xmlns="http://schemas.openxmlformats.org/package/2006/relationships"><Relationship Id="rId1" Type="http://schemas.openxmlformats.org/officeDocument/2006/relationships/image" Target="../media/image40.png"/></Relationships>
</file>

<file path=ppt/diagrams/_rels/data23.xml.rels><?xml version="1.0" encoding="UTF-8" standalone="yes"?>
<Relationships xmlns="http://schemas.openxmlformats.org/package/2006/relationships"><Relationship Id="rId1" Type="http://schemas.openxmlformats.org/officeDocument/2006/relationships/image" Target="../media/image54.png"/></Relationships>
</file>

<file path=ppt/diagrams/_rels/data25.xml.rels><?xml version="1.0" encoding="UTF-8" standalone="yes"?>
<Relationships xmlns="http://schemas.openxmlformats.org/package/2006/relationships"><Relationship Id="rId1" Type="http://schemas.openxmlformats.org/officeDocument/2006/relationships/image" Target="../media/image60.png"/></Relationships>
</file>

<file path=ppt/diagrams/_rels/data27.xml.rels><?xml version="1.0" encoding="UTF-8" standalone="yes"?>
<Relationships xmlns="http://schemas.openxmlformats.org/package/2006/relationships"><Relationship Id="rId1" Type="http://schemas.openxmlformats.org/officeDocument/2006/relationships/image" Target="../media/image67.png"/></Relationships>
</file>

<file path=ppt/diagrams/_rels/data28.xml.rels><?xml version="1.0" encoding="UTF-8" standalone="yes"?>
<Relationships xmlns="http://schemas.openxmlformats.org/package/2006/relationships"><Relationship Id="rId1" Type="http://schemas.openxmlformats.org/officeDocument/2006/relationships/image" Target="../media/image68.png"/></Relationships>
</file>

<file path=ppt/diagrams/_rels/data29.xml.rels><?xml version="1.0" encoding="UTF-8" standalone="yes"?>
<Relationships xmlns="http://schemas.openxmlformats.org/package/2006/relationships"><Relationship Id="rId1" Type="http://schemas.openxmlformats.org/officeDocument/2006/relationships/image" Target="../media/image69.png"/></Relationships>
</file>

<file path=ppt/diagrams/_rels/data30.xml.rels><?xml version="1.0" encoding="UTF-8" standalone="yes"?>
<Relationships xmlns="http://schemas.openxmlformats.org/package/2006/relationships"><Relationship Id="rId1" Type="http://schemas.openxmlformats.org/officeDocument/2006/relationships/image" Target="../media/image70.png"/></Relationships>
</file>

<file path=ppt/diagrams/_rels/data31.xml.rels><?xml version="1.0" encoding="UTF-8" standalone="yes"?>
<Relationships xmlns="http://schemas.openxmlformats.org/package/2006/relationships"><Relationship Id="rId1" Type="http://schemas.openxmlformats.org/officeDocument/2006/relationships/image" Target="../media/image71.png"/></Relationships>
</file>

<file path=ppt/diagrams/_rels/data32.xml.rels><?xml version="1.0" encoding="UTF-8" standalone="yes"?>
<Relationships xmlns="http://schemas.openxmlformats.org/package/2006/relationships"><Relationship Id="rId1" Type="http://schemas.openxmlformats.org/officeDocument/2006/relationships/image" Target="../media/image72.png"/></Relationships>
</file>

<file path=ppt/diagrams/_rels/data33.xml.rels><?xml version="1.0" encoding="UTF-8" standalone="yes"?>
<Relationships xmlns="http://schemas.openxmlformats.org/package/2006/relationships"><Relationship Id="rId1" Type="http://schemas.openxmlformats.org/officeDocument/2006/relationships/image" Target="../media/image73.png"/></Relationships>
</file>

<file path=ppt/diagrams/_rels/data35.xml.rels><?xml version="1.0" encoding="UTF-8" standalone="yes"?>
<Relationships xmlns="http://schemas.openxmlformats.org/package/2006/relationships"><Relationship Id="rId1" Type="http://schemas.openxmlformats.org/officeDocument/2006/relationships/image" Target="../media/image67.png"/></Relationships>
</file>

<file path=ppt/diagrams/_rels/data36.xml.rels><?xml version="1.0" encoding="UTF-8" standalone="yes"?>
<Relationships xmlns="http://schemas.openxmlformats.org/package/2006/relationships"><Relationship Id="rId1" Type="http://schemas.openxmlformats.org/officeDocument/2006/relationships/image" Target="../media/image69.png"/></Relationships>
</file>

<file path=ppt/diagrams/_rels/data37.xml.rels><?xml version="1.0" encoding="UTF-8" standalone="yes"?>
<Relationships xmlns="http://schemas.openxmlformats.org/package/2006/relationships"><Relationship Id="rId1" Type="http://schemas.openxmlformats.org/officeDocument/2006/relationships/image" Target="../media/image70.png"/></Relationships>
</file>

<file path=ppt/diagrams/_rels/data39.xml.rels><?xml version="1.0" encoding="UTF-8" standalone="yes"?>
<Relationships xmlns="http://schemas.openxmlformats.org/package/2006/relationships"><Relationship Id="rId1" Type="http://schemas.openxmlformats.org/officeDocument/2006/relationships/image" Target="../media/image67.png"/></Relationships>
</file>

<file path=ppt/diagrams/_rels/data40.xml.rels><?xml version="1.0" encoding="UTF-8" standalone="yes"?>
<Relationships xmlns="http://schemas.openxmlformats.org/package/2006/relationships"><Relationship Id="rId1" Type="http://schemas.openxmlformats.org/officeDocument/2006/relationships/image" Target="../media/image69.png"/></Relationships>
</file>

<file path=ppt/diagrams/_rels/data41.xml.rels><?xml version="1.0" encoding="UTF-8" standalone="yes"?>
<Relationships xmlns="http://schemas.openxmlformats.org/package/2006/relationships"><Relationship Id="rId1" Type="http://schemas.openxmlformats.org/officeDocument/2006/relationships/image" Target="../media/image72.png"/></Relationships>
</file>

<file path=ppt/diagrams/_rels/data43.xml.rels><?xml version="1.0" encoding="UTF-8" standalone="yes"?>
<Relationships xmlns="http://schemas.openxmlformats.org/package/2006/relationships"><Relationship Id="rId1" Type="http://schemas.openxmlformats.org/officeDocument/2006/relationships/image" Target="../media/image67.png"/></Relationships>
</file>

<file path=ppt/diagrams/_rels/data44.xml.rels><?xml version="1.0" encoding="UTF-8" standalone="yes"?>
<Relationships xmlns="http://schemas.openxmlformats.org/package/2006/relationships"><Relationship Id="rId1" Type="http://schemas.openxmlformats.org/officeDocument/2006/relationships/image" Target="../media/image69.png"/></Relationships>
</file>

<file path=ppt/diagrams/_rels/data45.xml.rels><?xml version="1.0" encoding="UTF-8" standalone="yes"?>
<Relationships xmlns="http://schemas.openxmlformats.org/package/2006/relationships"><Relationship Id="rId1" Type="http://schemas.openxmlformats.org/officeDocument/2006/relationships/image" Target="../media/image73.png"/></Relationships>
</file>

<file path=ppt/diagrams/_rels/data47.xml.rels><?xml version="1.0" encoding="UTF-8" standalone="yes"?>
<Relationships xmlns="http://schemas.openxmlformats.org/package/2006/relationships"><Relationship Id="rId1" Type="http://schemas.openxmlformats.org/officeDocument/2006/relationships/image" Target="../media/image67.png"/></Relationships>
</file>

<file path=ppt/diagrams/_rels/data48.xml.rels><?xml version="1.0" encoding="UTF-8" standalone="yes"?>
<Relationships xmlns="http://schemas.openxmlformats.org/package/2006/relationships"><Relationship Id="rId1" Type="http://schemas.openxmlformats.org/officeDocument/2006/relationships/image" Target="../media/image71.png"/></Relationships>
</file>

<file path=ppt/diagrams/_rels/data50.xml.rels><?xml version="1.0" encoding="UTF-8" standalone="yes"?>
<Relationships xmlns="http://schemas.openxmlformats.org/package/2006/relationships"><Relationship Id="rId1" Type="http://schemas.openxmlformats.org/officeDocument/2006/relationships/image" Target="../media/image68.png"/></Relationships>
</file>

<file path=ppt/diagrams/_rels/data5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diagrams/_rels/drawing14.xml.rels><?xml version="1.0" encoding="UTF-8" standalone="yes"?>
<Relationships xmlns="http://schemas.openxmlformats.org/package/2006/relationships"><Relationship Id="rId8" Type="http://schemas.openxmlformats.org/officeDocument/2006/relationships/hyperlink" Target="https://www.transparency.org/cpi2018" TargetMode="External"/><Relationship Id="rId13" Type="http://schemas.openxmlformats.org/officeDocument/2006/relationships/hyperlink" Target="https://cefic.org/our-industry/responsible-care/" TargetMode="External"/><Relationship Id="rId3" Type="http://schemas.openxmlformats.org/officeDocument/2006/relationships/hyperlink" Target="https://www.youtube.com/watch?v=3WODX8fyRHA" TargetMode="External"/><Relationship Id="rId7" Type="http://schemas.openxmlformats.org/officeDocument/2006/relationships/hyperlink" Target="Tableau%20R&#233;capitulatif%20L&#233;gislation.docx" TargetMode="External"/><Relationship Id="rId12" Type="http://schemas.openxmlformats.org/officeDocument/2006/relationships/hyperlink" Target="https://www.icca-chem.org/responsible-care/" TargetMode="External"/><Relationship Id="rId2" Type="http://schemas.openxmlformats.org/officeDocument/2006/relationships/hyperlink" Target="https://www.belgium.be/en/economy/sustainable_development/sustainable_development" TargetMode="External"/><Relationship Id="rId16" Type="http://schemas.openxmlformats.org/officeDocument/2006/relationships/hyperlink" Target="http://capitalinstitute.org/8-principles-regenerative-economy/" TargetMode="External"/><Relationship Id="rId1" Type="http://schemas.openxmlformats.org/officeDocument/2006/relationships/hyperlink" Target="https://sustainabledevelopment.un.org/?menu=1300" TargetMode="External"/><Relationship Id="rId6" Type="http://schemas.openxmlformats.org/officeDocument/2006/relationships/hyperlink" Target="https://ec.europa.eu/growth/industry/corporate-social-responsibility_en" TargetMode="External"/><Relationship Id="rId11" Type="http://schemas.openxmlformats.org/officeDocument/2006/relationships/hyperlink" Target="https://www.ecovadis.com/fr/achat-responsables/" TargetMode="External"/><Relationship Id="rId5" Type="http://schemas.openxmlformats.org/officeDocument/2006/relationships/hyperlink" Target="https://www.iso.org/fr/iso-26000-social-responsibility.html" TargetMode="External"/><Relationship Id="rId15" Type="http://schemas.openxmlformats.org/officeDocument/2006/relationships/hyperlink" Target="https://www.ellenmacarthurfoundation.org/fr/fondation-ellen-macarthur/la-fondation" TargetMode="External"/><Relationship Id="rId10" Type="http://schemas.openxmlformats.org/officeDocument/2006/relationships/hyperlink" Target="https://www.youtube.com/watch?v=Bl0UhiOvrdc" TargetMode="External"/><Relationship Id="rId4" Type="http://schemas.openxmlformats.org/officeDocument/2006/relationships/hyperlink" Target="https://www.achats-responsables.ch/pdf/leguide_2015/version_courte/Guide_Achats_Professionels_Responsables.pdf" TargetMode="External"/><Relationship Id="rId9" Type="http://schemas.openxmlformats.org/officeDocument/2006/relationships/hyperlink" Target="https://www.rmagreen.com/rma-blog/what-is-sustainable-supply-chain-management" TargetMode="External"/><Relationship Id="rId14" Type="http://schemas.openxmlformats.org/officeDocument/2006/relationships/hyperlink" Target="https://www.basf.com/fr/fr/who-we-are/sustainability/Vision-et-Management/Responsible-Care.html" TargetMode="External"/></Relationships>
</file>

<file path=ppt/diagrams/_rels/drawing16.xml.rels><?xml version="1.0" encoding="UTF-8" standalone="yes"?>
<Relationships xmlns="http://schemas.openxmlformats.org/package/2006/relationships"><Relationship Id="rId8" Type="http://schemas.openxmlformats.org/officeDocument/2006/relationships/hyperlink" Target="https://circulab.fr/ateliers/" TargetMode="External"/><Relationship Id="rId3" Type="http://schemas.openxmlformats.org/officeDocument/2006/relationships/hyperlink" Target="https://www.ecovadis.com/fr/" TargetMode="External"/><Relationship Id="rId7" Type="http://schemas.openxmlformats.org/officeDocument/2006/relationships/hyperlink" Target="https://www.spire2030.eu/" TargetMode="External"/><Relationship Id="rId12" Type="http://schemas.openxmlformats.org/officeDocument/2006/relationships/hyperlink" Target="https://www.ellenmacarthurfoundation.org/fr/economie-circulaire/concept" TargetMode="External"/><Relationship Id="rId2" Type="http://schemas.openxmlformats.org/officeDocument/2006/relationships/hyperlink" Target="https://tfs-initiative.com/" TargetMode="External"/><Relationship Id="rId1" Type="http://schemas.openxmlformats.org/officeDocument/2006/relationships/hyperlink" Target="https://www.accenture.com/us-en/industries/chemicals-index" TargetMode="External"/><Relationship Id="rId6" Type="http://schemas.openxmlformats.org/officeDocument/2006/relationships/hyperlink" Target="https://www.cdp.net/en/" TargetMode="External"/><Relationship Id="rId11" Type="http://schemas.openxmlformats.org/officeDocument/2006/relationships/hyperlink" Target="https://econsense.de/" TargetMode="External"/><Relationship Id="rId5" Type="http://schemas.openxmlformats.org/officeDocument/2006/relationships/hyperlink" Target="https://www.csreurope.org/" TargetMode="External"/><Relationship Id="rId10" Type="http://schemas.openxmlformats.org/officeDocument/2006/relationships/hyperlink" Target="https://www.royalhaskoningdhv.com/en-gb/services/a-z-services/take-back-chemicals/1215" TargetMode="External"/><Relationship Id="rId4" Type="http://schemas.openxmlformats.org/officeDocument/2006/relationships/hyperlink" Target="http://gesi.org/sdp/" TargetMode="External"/><Relationship Id="rId9" Type="http://schemas.openxmlformats.org/officeDocument/2006/relationships/hyperlink" Target="https://www.wbcsd.org/Programs/Circular-Economy/Factor-10" TargetMode="External"/></Relationships>
</file>

<file path=ppt/diagrams/_rels/drawing17.xml.rels><?xml version="1.0" encoding="UTF-8" standalone="yes"?>
<Relationships xmlns="http://schemas.openxmlformats.org/package/2006/relationships"><Relationship Id="rId8" Type="http://schemas.openxmlformats.org/officeDocument/2006/relationships/hyperlink" Target="https://www.ceguide.org/" TargetMode="External"/><Relationship Id="rId3" Type="http://schemas.openxmlformats.org/officeDocument/2006/relationships/hyperlink" Target="https://theshift.be/uploads/media/56d079aac7604/15.12.08_Foodture_Duurzaam_Inkopen_FR.pdf" TargetMode="External"/><Relationship Id="rId7" Type="http://schemas.openxmlformats.org/officeDocument/2006/relationships/hyperlink" Target="http://ec.europa.eu/environment/emas/pdf/other/report_EMAS_Circular_Economy.pdf" TargetMode="External"/><Relationship Id="rId12" Type="http://schemas.openxmlformats.org/officeDocument/2006/relationships/hyperlink" Target="https://www.iisd.org/business/" TargetMode="External"/><Relationship Id="rId2" Type="http://schemas.openxmlformats.org/officeDocument/2006/relationships/hyperlink" Target="file:///C:\Users\tagge\OneDrive\Bureau\Memoire%202019\Conseils%20et%20aide\15%20Janvier%20Essenscia\BSR_UNGC_SupplyChainReport.pdf" TargetMode="External"/><Relationship Id="rId1" Type="http://schemas.openxmlformats.org/officeDocument/2006/relationships/hyperlink" Target="file:///C:\Users\tagge\OneDrive\Bureau\Memoire%202019\Conseils%20et%20aide\15%20Janvier%20Essenscia\Chemie3_Guide_Supply_Chain_eng(1).pdf" TargetMode="External"/><Relationship Id="rId6" Type="http://schemas.openxmlformats.org/officeDocument/2006/relationships/hyperlink" Target="https://aim-progress.com/files/22/2017-hec-ecovadis-sp-barometer-7th-edition.pdf" TargetMode="External"/><Relationship Id="rId11" Type="http://schemas.openxmlformats.org/officeDocument/2006/relationships/hyperlink" Target="https://www.bmu.de/fileadmin/Daten_BMU/Pools/Broschueren/nachhaltige_lieferkette_en_bf.pdf" TargetMode="External"/><Relationship Id="rId5" Type="http://schemas.openxmlformats.org/officeDocument/2006/relationships/hyperlink" Target="https://achats-responsables.ch/pdf/leguide_2015/version_courte/Guide_Achats_Professionels_Responsables.pdf" TargetMode="External"/><Relationship Id="rId10" Type="http://schemas.openxmlformats.org/officeDocument/2006/relationships/hyperlink" Target="http://www.vwgroupsupply.com/one-kbp-pub/media/kbp_public/documents_2/nachhaltigkeit_2/prozessschritte_nachhaltiges_lieferkettenmanagement/econsense_Process_Steps_in_Sustainable_Supply_Chain_Management__Practical_guideli....pdf" TargetMode="External"/><Relationship Id="rId4" Type="http://schemas.openxmlformats.org/officeDocument/2006/relationships/hyperlink" Target="https://www.csrcompass.com/" TargetMode="External"/><Relationship Id="rId9" Type="http://schemas.openxmlformats.org/officeDocument/2006/relationships/hyperlink" Target="https://docs.wbcsd.org/2017/06/CEO_Guide_to_CE.pdf" TargetMode="External"/></Relationships>
</file>

<file path=ppt/diagrams/_rels/drawing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rawing21.xml.rels><?xml version="1.0" encoding="UTF-8" standalone="yes"?>
<Relationships xmlns="http://schemas.openxmlformats.org/package/2006/relationships"><Relationship Id="rId1" Type="http://schemas.openxmlformats.org/officeDocument/2006/relationships/image" Target="../media/image40.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54.png"/></Relationships>
</file>

<file path=ppt/diagrams/_rels/drawing25.xml.rels><?xml version="1.0" encoding="UTF-8" standalone="yes"?>
<Relationships xmlns="http://schemas.openxmlformats.org/package/2006/relationships"><Relationship Id="rId1" Type="http://schemas.openxmlformats.org/officeDocument/2006/relationships/image" Target="../media/image60.png"/></Relationships>
</file>

<file path=ppt/diagrams/_rels/drawing27.xml.rels><?xml version="1.0" encoding="UTF-8" standalone="yes"?>
<Relationships xmlns="http://schemas.openxmlformats.org/package/2006/relationships"><Relationship Id="rId1" Type="http://schemas.openxmlformats.org/officeDocument/2006/relationships/image" Target="../media/image67.png"/></Relationships>
</file>

<file path=ppt/diagrams/_rels/drawing28.xml.rels><?xml version="1.0" encoding="UTF-8" standalone="yes"?>
<Relationships xmlns="http://schemas.openxmlformats.org/package/2006/relationships"><Relationship Id="rId1" Type="http://schemas.openxmlformats.org/officeDocument/2006/relationships/image" Target="../media/image68.png"/></Relationships>
</file>

<file path=ppt/diagrams/_rels/drawing29.xml.rels><?xml version="1.0" encoding="UTF-8" standalone="yes"?>
<Relationships xmlns="http://schemas.openxmlformats.org/package/2006/relationships"><Relationship Id="rId1" Type="http://schemas.openxmlformats.org/officeDocument/2006/relationships/image" Target="../media/image69.png"/></Relationships>
</file>

<file path=ppt/diagrams/_rels/drawing30.xml.rels><?xml version="1.0" encoding="UTF-8" standalone="yes"?>
<Relationships xmlns="http://schemas.openxmlformats.org/package/2006/relationships"><Relationship Id="rId1" Type="http://schemas.openxmlformats.org/officeDocument/2006/relationships/image" Target="../media/image70.png"/></Relationships>
</file>

<file path=ppt/diagrams/_rels/drawing31.xml.rels><?xml version="1.0" encoding="UTF-8" standalone="yes"?>
<Relationships xmlns="http://schemas.openxmlformats.org/package/2006/relationships"><Relationship Id="rId1" Type="http://schemas.openxmlformats.org/officeDocument/2006/relationships/image" Target="../media/image71.png"/></Relationships>
</file>

<file path=ppt/diagrams/_rels/drawing32.xml.rels><?xml version="1.0" encoding="UTF-8" standalone="yes"?>
<Relationships xmlns="http://schemas.openxmlformats.org/package/2006/relationships"><Relationship Id="rId1" Type="http://schemas.openxmlformats.org/officeDocument/2006/relationships/image" Target="../media/image72.png"/></Relationships>
</file>

<file path=ppt/diagrams/_rels/drawing33.xml.rels><?xml version="1.0" encoding="UTF-8" standalone="yes"?>
<Relationships xmlns="http://schemas.openxmlformats.org/package/2006/relationships"><Relationship Id="rId1" Type="http://schemas.openxmlformats.org/officeDocument/2006/relationships/image" Target="../media/image73.png"/></Relationships>
</file>

<file path=ppt/diagrams/_rels/drawing35.xml.rels><?xml version="1.0" encoding="UTF-8" standalone="yes"?>
<Relationships xmlns="http://schemas.openxmlformats.org/package/2006/relationships"><Relationship Id="rId1" Type="http://schemas.openxmlformats.org/officeDocument/2006/relationships/image" Target="../media/image67.png"/></Relationships>
</file>

<file path=ppt/diagrams/_rels/drawing36.xml.rels><?xml version="1.0" encoding="UTF-8" standalone="yes"?>
<Relationships xmlns="http://schemas.openxmlformats.org/package/2006/relationships"><Relationship Id="rId1" Type="http://schemas.openxmlformats.org/officeDocument/2006/relationships/image" Target="../media/image69.png"/></Relationships>
</file>

<file path=ppt/diagrams/_rels/drawing37.xml.rels><?xml version="1.0" encoding="UTF-8" standalone="yes"?>
<Relationships xmlns="http://schemas.openxmlformats.org/package/2006/relationships"><Relationship Id="rId1" Type="http://schemas.openxmlformats.org/officeDocument/2006/relationships/image" Target="../media/image70.png"/></Relationships>
</file>

<file path=ppt/diagrams/_rels/drawing39.xml.rels><?xml version="1.0" encoding="UTF-8" standalone="yes"?>
<Relationships xmlns="http://schemas.openxmlformats.org/package/2006/relationships"><Relationship Id="rId1" Type="http://schemas.openxmlformats.org/officeDocument/2006/relationships/image" Target="../media/image67.png"/></Relationships>
</file>

<file path=ppt/diagrams/_rels/drawing40.xml.rels><?xml version="1.0" encoding="UTF-8" standalone="yes"?>
<Relationships xmlns="http://schemas.openxmlformats.org/package/2006/relationships"><Relationship Id="rId1" Type="http://schemas.openxmlformats.org/officeDocument/2006/relationships/image" Target="../media/image69.png"/></Relationships>
</file>

<file path=ppt/diagrams/_rels/drawing41.xml.rels><?xml version="1.0" encoding="UTF-8" standalone="yes"?>
<Relationships xmlns="http://schemas.openxmlformats.org/package/2006/relationships"><Relationship Id="rId1" Type="http://schemas.openxmlformats.org/officeDocument/2006/relationships/image" Target="../media/image72.png"/></Relationships>
</file>

<file path=ppt/diagrams/_rels/drawing43.xml.rels><?xml version="1.0" encoding="UTF-8" standalone="yes"?>
<Relationships xmlns="http://schemas.openxmlformats.org/package/2006/relationships"><Relationship Id="rId1" Type="http://schemas.openxmlformats.org/officeDocument/2006/relationships/image" Target="../media/image67.png"/></Relationships>
</file>

<file path=ppt/diagrams/_rels/drawing44.xml.rels><?xml version="1.0" encoding="UTF-8" standalone="yes"?>
<Relationships xmlns="http://schemas.openxmlformats.org/package/2006/relationships"><Relationship Id="rId1" Type="http://schemas.openxmlformats.org/officeDocument/2006/relationships/image" Target="../media/image69.png"/></Relationships>
</file>

<file path=ppt/diagrams/_rels/drawing45.xml.rels><?xml version="1.0" encoding="UTF-8" standalone="yes"?>
<Relationships xmlns="http://schemas.openxmlformats.org/package/2006/relationships"><Relationship Id="rId1" Type="http://schemas.openxmlformats.org/officeDocument/2006/relationships/image" Target="../media/image73.png"/></Relationships>
</file>

<file path=ppt/diagrams/_rels/drawing47.xml.rels><?xml version="1.0" encoding="UTF-8" standalone="yes"?>
<Relationships xmlns="http://schemas.openxmlformats.org/package/2006/relationships"><Relationship Id="rId1" Type="http://schemas.openxmlformats.org/officeDocument/2006/relationships/image" Target="../media/image67.png"/></Relationships>
</file>

<file path=ppt/diagrams/_rels/drawing48.xml.rels><?xml version="1.0" encoding="UTF-8" standalone="yes"?>
<Relationships xmlns="http://schemas.openxmlformats.org/package/2006/relationships"><Relationship Id="rId1" Type="http://schemas.openxmlformats.org/officeDocument/2006/relationships/image" Target="../media/image71.png"/></Relationships>
</file>

<file path=ppt/diagrams/_rels/drawing50.xml.rels><?xml version="1.0" encoding="UTF-8" standalone="yes"?>
<Relationships xmlns="http://schemas.openxmlformats.org/package/2006/relationships"><Relationship Id="rId1" Type="http://schemas.openxmlformats.org/officeDocument/2006/relationships/image" Target="../media/image68.png"/></Relationships>
</file>

<file path=ppt/diagrams/_rels/drawing5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lumMod val="85000"/>
          </a:schemeClr>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lumMod val="85000"/>
          </a:schemeClr>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lumMod val="85000"/>
          </a:schemeClr>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lumMod val="85000"/>
          </a:schemeClr>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lumMod val="85000"/>
          </a:schemeClr>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7BD9909-82A1-4FBE-9243-2CEC8FF6EB07}" type="doc">
      <dgm:prSet loTypeId="urn:microsoft.com/office/officeart/2005/8/layout/vList5" loCatId="list" qsTypeId="urn:microsoft.com/office/officeart/2005/8/quickstyle/simple4" qsCatId="simple" csTypeId="urn:microsoft.com/office/officeart/2005/8/colors/accent0_2" csCatId="mainScheme" phldr="1"/>
      <dgm:spPr/>
      <dgm:t>
        <a:bodyPr/>
        <a:lstStyle/>
        <a:p>
          <a:endParaRPr lang="fr-BE"/>
        </a:p>
      </dgm:t>
    </dgm:pt>
    <dgm:pt modelId="{71872192-19C1-441D-A5DC-0CCC6C08E116}">
      <dgm:prSet phldrT="[Texte]"/>
      <dgm:spPr/>
      <dgm:t>
        <a:bodyPr/>
        <a:lstStyle/>
        <a:p>
          <a:r>
            <a:rPr lang="fr-BE" dirty="0"/>
            <a:t>Sustainable Development</a:t>
          </a:r>
          <a:endParaRPr lang="en-GB" noProof="0" dirty="0"/>
        </a:p>
      </dgm:t>
    </dgm:pt>
    <dgm:pt modelId="{612103EE-EA17-4F80-AC30-D3A852F04787}" type="parTrans" cxnId="{3B8577D6-325D-4AFF-AAA4-7D3AD450CCAF}">
      <dgm:prSet/>
      <dgm:spPr/>
      <dgm:t>
        <a:bodyPr/>
        <a:lstStyle/>
        <a:p>
          <a:endParaRPr lang="fr-BE"/>
        </a:p>
      </dgm:t>
    </dgm:pt>
    <dgm:pt modelId="{81F605BE-D51A-417D-AB5D-44CF1C3D4655}" type="sibTrans" cxnId="{3B8577D6-325D-4AFF-AAA4-7D3AD450CCAF}">
      <dgm:prSet/>
      <dgm:spPr/>
      <dgm:t>
        <a:bodyPr/>
        <a:lstStyle/>
        <a:p>
          <a:endParaRPr lang="fr-BE"/>
        </a:p>
      </dgm:t>
    </dgm:pt>
    <dgm:pt modelId="{0C602815-719D-4A65-8D10-86250E990F3F}">
      <dgm:prSet phldrT="[Texte]"/>
      <dgm:spPr/>
      <dgm:t>
        <a:bodyPr/>
        <a:lstStyle/>
        <a:p>
          <a:r>
            <a:rPr lang="en-GB" noProof="0" dirty="0"/>
            <a:t>Corporate Social Responsibility</a:t>
          </a:r>
        </a:p>
      </dgm:t>
    </dgm:pt>
    <dgm:pt modelId="{73009576-722F-47E8-BE92-5BC1E24E6CA2}" type="parTrans" cxnId="{3DFADE36-970C-4219-89CA-09D86A1176B9}">
      <dgm:prSet/>
      <dgm:spPr/>
      <dgm:t>
        <a:bodyPr/>
        <a:lstStyle/>
        <a:p>
          <a:endParaRPr lang="fr-BE"/>
        </a:p>
      </dgm:t>
    </dgm:pt>
    <dgm:pt modelId="{B009B6C5-8C77-4BE8-9CDA-E0FA77DCBE95}" type="sibTrans" cxnId="{3DFADE36-970C-4219-89CA-09D86A1176B9}">
      <dgm:prSet/>
      <dgm:spPr/>
      <dgm:t>
        <a:bodyPr/>
        <a:lstStyle/>
        <a:p>
          <a:endParaRPr lang="fr-BE"/>
        </a:p>
      </dgm:t>
    </dgm:pt>
    <dgm:pt modelId="{4857C191-1BFA-4DAE-A01D-E1B7FDEFD21C}">
      <dgm:prSet phldrT="[Texte]"/>
      <dgm:spPr/>
      <dgm:t>
        <a:bodyPr/>
        <a:lstStyle/>
        <a:p>
          <a:r>
            <a:rPr lang="en-GB" noProof="0" dirty="0"/>
            <a:t>Social and environmental laws for companies / Conformity</a:t>
          </a:r>
        </a:p>
      </dgm:t>
    </dgm:pt>
    <dgm:pt modelId="{128C572B-AE89-45F8-A37B-30D440D357D9}" type="parTrans" cxnId="{92155940-DB59-4F40-8381-A1CACD37F738}">
      <dgm:prSet/>
      <dgm:spPr/>
      <dgm:t>
        <a:bodyPr/>
        <a:lstStyle/>
        <a:p>
          <a:endParaRPr lang="fr-BE"/>
        </a:p>
      </dgm:t>
    </dgm:pt>
    <dgm:pt modelId="{3642EB5A-1E67-43B6-B1FF-7665E6863DEB}" type="sibTrans" cxnId="{92155940-DB59-4F40-8381-A1CACD37F738}">
      <dgm:prSet/>
      <dgm:spPr/>
      <dgm:t>
        <a:bodyPr/>
        <a:lstStyle/>
        <a:p>
          <a:endParaRPr lang="fr-BE"/>
        </a:p>
      </dgm:t>
    </dgm:pt>
    <dgm:pt modelId="{5912C12C-F6AB-4597-B4F8-BF53B6F31DCF}">
      <dgm:prSet phldrT="[Texte]"/>
      <dgm:spPr/>
      <dgm:t>
        <a:bodyPr/>
        <a:lstStyle/>
        <a:p>
          <a:r>
            <a:rPr lang="en-GB" noProof="0" dirty="0"/>
            <a:t>SSCM and Sustainable Purchasing</a:t>
          </a:r>
        </a:p>
      </dgm:t>
    </dgm:pt>
    <dgm:pt modelId="{2C074746-35F1-48F4-B766-942EDF4E4681}" type="parTrans" cxnId="{3429496A-8FE5-4936-A1A9-920C77CFB550}">
      <dgm:prSet/>
      <dgm:spPr/>
      <dgm:t>
        <a:bodyPr/>
        <a:lstStyle/>
        <a:p>
          <a:endParaRPr lang="fr-BE"/>
        </a:p>
      </dgm:t>
    </dgm:pt>
    <dgm:pt modelId="{5E485FA4-1EDF-455D-B829-8F54A2EA3F88}" type="sibTrans" cxnId="{3429496A-8FE5-4936-A1A9-920C77CFB550}">
      <dgm:prSet/>
      <dgm:spPr/>
      <dgm:t>
        <a:bodyPr/>
        <a:lstStyle/>
        <a:p>
          <a:endParaRPr lang="fr-BE"/>
        </a:p>
      </dgm:t>
    </dgm:pt>
    <dgm:pt modelId="{F702D7A6-0246-4D7F-91EB-6C24EBAC4152}">
      <dgm:prSet phldrT="[Texte]"/>
      <dgm:spPr/>
      <dgm:t>
        <a:bodyPr/>
        <a:lstStyle/>
        <a:p>
          <a:r>
            <a:rPr lang="en-GB" noProof="0" dirty="0"/>
            <a:t>Responsible Care</a:t>
          </a:r>
        </a:p>
      </dgm:t>
    </dgm:pt>
    <dgm:pt modelId="{7616E448-4B97-459A-B6CD-EB386F650177}" type="parTrans" cxnId="{ABC10CC8-18D8-476A-8CF3-D818414FFC5C}">
      <dgm:prSet/>
      <dgm:spPr/>
      <dgm:t>
        <a:bodyPr/>
        <a:lstStyle/>
        <a:p>
          <a:endParaRPr lang="fr-BE"/>
        </a:p>
      </dgm:t>
    </dgm:pt>
    <dgm:pt modelId="{68EFF57C-5DC9-4A1A-AEF0-C3369DB4152A}" type="sibTrans" cxnId="{ABC10CC8-18D8-476A-8CF3-D818414FFC5C}">
      <dgm:prSet/>
      <dgm:spPr/>
      <dgm:t>
        <a:bodyPr/>
        <a:lstStyle/>
        <a:p>
          <a:endParaRPr lang="fr-BE"/>
        </a:p>
      </dgm:t>
    </dgm:pt>
    <dgm:pt modelId="{E43BAB95-CDE1-4CD1-80DD-8B7B6E113634}">
      <dgm:prSet phldrT="[Texte]"/>
      <dgm:spPr/>
      <dgm:t>
        <a:bodyPr/>
        <a:lstStyle/>
        <a:p>
          <a:r>
            <a:rPr lang="en-GB" noProof="0" dirty="0"/>
            <a:t>Circular Economy</a:t>
          </a:r>
        </a:p>
      </dgm:t>
    </dgm:pt>
    <dgm:pt modelId="{A004649B-26E1-4D5E-8BFC-DD32E7A3BBEE}" type="parTrans" cxnId="{6AA25B49-9AD5-4E72-9C68-BA4250A2E25E}">
      <dgm:prSet/>
      <dgm:spPr/>
      <dgm:t>
        <a:bodyPr/>
        <a:lstStyle/>
        <a:p>
          <a:endParaRPr lang="fr-BE"/>
        </a:p>
      </dgm:t>
    </dgm:pt>
    <dgm:pt modelId="{90671641-936F-41AD-9057-C82DFB01B475}" type="sibTrans" cxnId="{6AA25B49-9AD5-4E72-9C68-BA4250A2E25E}">
      <dgm:prSet/>
      <dgm:spPr/>
      <dgm:t>
        <a:bodyPr/>
        <a:lstStyle/>
        <a:p>
          <a:endParaRPr lang="fr-BE"/>
        </a:p>
      </dgm:t>
    </dgm:pt>
    <dgm:pt modelId="{5A9EF936-E29A-4384-9067-4D2A6A2D16A9}">
      <dgm:prSet phldrT="[Texte]"/>
      <dgm:spPr/>
      <dgm:t>
        <a:bodyPr/>
        <a:lstStyle/>
        <a:p>
          <a:r>
            <a:rPr lang="en-GB" noProof="0" dirty="0"/>
            <a:t>Life Cycle Assessment, etc.</a:t>
          </a:r>
        </a:p>
      </dgm:t>
    </dgm:pt>
    <dgm:pt modelId="{C6D1A0C7-B534-4209-B54C-68287C30950F}" type="parTrans" cxnId="{1ED00E15-9A0D-41C6-9E07-BCFCD75A4646}">
      <dgm:prSet/>
      <dgm:spPr/>
      <dgm:t>
        <a:bodyPr/>
        <a:lstStyle/>
        <a:p>
          <a:endParaRPr lang="fr-BE"/>
        </a:p>
      </dgm:t>
    </dgm:pt>
    <dgm:pt modelId="{6CE40948-0FAC-4A08-A57C-9C3DDFF89B9A}" type="sibTrans" cxnId="{1ED00E15-9A0D-41C6-9E07-BCFCD75A4646}">
      <dgm:prSet/>
      <dgm:spPr/>
      <dgm:t>
        <a:bodyPr/>
        <a:lstStyle/>
        <a:p>
          <a:endParaRPr lang="fr-BE"/>
        </a:p>
      </dgm:t>
    </dgm:pt>
    <dgm:pt modelId="{F7C7E6B6-DCD1-48BB-BD52-8DEB43C10039}">
      <dgm:prSet phldrT="[Texte]"/>
      <dgm:spPr/>
      <dgm:t>
        <a:bodyPr/>
        <a:lstStyle/>
        <a:p>
          <a:r>
            <a:rPr lang="fr-FR" b="0" i="0">
              <a:hlinkClick xmlns:r="http://schemas.openxmlformats.org/officeDocument/2006/relationships" r:id="rId1"/>
            </a:rPr>
            <a:t>Guide des  Achats Professionnels Responsables p.17 Définition</a:t>
          </a:r>
          <a:endParaRPr lang="fr-BE" dirty="0"/>
        </a:p>
      </dgm:t>
    </dgm:pt>
    <dgm:pt modelId="{FB765D27-775D-4415-8DE1-A5C3CBB558F5}" type="parTrans" cxnId="{8D4944A5-6F0D-49F6-92C9-40901CC8D6B2}">
      <dgm:prSet/>
      <dgm:spPr/>
      <dgm:t>
        <a:bodyPr/>
        <a:lstStyle/>
        <a:p>
          <a:endParaRPr lang="fr-BE"/>
        </a:p>
      </dgm:t>
    </dgm:pt>
    <dgm:pt modelId="{53EDB83F-F227-4069-BAE9-93853D11BE98}" type="sibTrans" cxnId="{8D4944A5-6F0D-49F6-92C9-40901CC8D6B2}">
      <dgm:prSet/>
      <dgm:spPr/>
      <dgm:t>
        <a:bodyPr/>
        <a:lstStyle/>
        <a:p>
          <a:endParaRPr lang="fr-BE"/>
        </a:p>
      </dgm:t>
    </dgm:pt>
    <dgm:pt modelId="{65719022-AC00-44BE-8B2B-B3E802010484}">
      <dgm:prSet phldrT="[Texte]"/>
      <dgm:spPr/>
      <dgm:t>
        <a:bodyPr/>
        <a:lstStyle/>
        <a:p>
          <a:r>
            <a:rPr lang="fr-BE" dirty="0">
              <a:hlinkClick xmlns:r="http://schemas.openxmlformats.org/officeDocument/2006/relationships" r:id="rId2"/>
            </a:rPr>
            <a:t>ISO 26000</a:t>
          </a:r>
          <a:endParaRPr lang="fr-BE" dirty="0"/>
        </a:p>
      </dgm:t>
    </dgm:pt>
    <dgm:pt modelId="{C8F28D98-E741-48D5-A8E7-5711B58905B8}" type="parTrans" cxnId="{16811CCE-BF9B-42F3-8BC2-1DAAEA156BC4}">
      <dgm:prSet/>
      <dgm:spPr/>
      <dgm:t>
        <a:bodyPr/>
        <a:lstStyle/>
        <a:p>
          <a:endParaRPr lang="fr-BE"/>
        </a:p>
      </dgm:t>
    </dgm:pt>
    <dgm:pt modelId="{47E973DD-1345-4177-BCEA-48AD6F3C6AFF}" type="sibTrans" cxnId="{16811CCE-BF9B-42F3-8BC2-1DAAEA156BC4}">
      <dgm:prSet/>
      <dgm:spPr/>
      <dgm:t>
        <a:bodyPr/>
        <a:lstStyle/>
        <a:p>
          <a:endParaRPr lang="fr-BE"/>
        </a:p>
      </dgm:t>
    </dgm:pt>
    <dgm:pt modelId="{1AE13C11-B050-444C-826D-9902A8F773EC}">
      <dgm:prSet phldrT="[Texte]"/>
      <dgm:spPr/>
      <dgm:t>
        <a:bodyPr/>
        <a:lstStyle/>
        <a:p>
          <a:r>
            <a:rPr lang="fr-BE" dirty="0">
              <a:hlinkClick xmlns:r="http://schemas.openxmlformats.org/officeDocument/2006/relationships" r:id="rId3"/>
            </a:rPr>
            <a:t>Europa.eu</a:t>
          </a:r>
          <a:endParaRPr lang="fr-BE" dirty="0"/>
        </a:p>
      </dgm:t>
    </dgm:pt>
    <dgm:pt modelId="{07AA11F3-8434-4C92-93C2-45FF248FB073}" type="parTrans" cxnId="{120FD9D5-68CB-4893-A347-39412435D61D}">
      <dgm:prSet/>
      <dgm:spPr/>
      <dgm:t>
        <a:bodyPr/>
        <a:lstStyle/>
        <a:p>
          <a:endParaRPr lang="fr-BE"/>
        </a:p>
      </dgm:t>
    </dgm:pt>
    <dgm:pt modelId="{AD27A44F-3E4F-4B82-A1B4-2562B69BD81A}" type="sibTrans" cxnId="{120FD9D5-68CB-4893-A347-39412435D61D}">
      <dgm:prSet/>
      <dgm:spPr/>
      <dgm:t>
        <a:bodyPr/>
        <a:lstStyle/>
        <a:p>
          <a:endParaRPr lang="fr-BE"/>
        </a:p>
      </dgm:t>
    </dgm:pt>
    <dgm:pt modelId="{6C7493BB-D307-406E-8E01-F4FA1786B91A}">
      <dgm:prSet phldrT="[Texte]"/>
      <dgm:spPr/>
      <dgm:t>
        <a:bodyPr/>
        <a:lstStyle/>
        <a:p>
          <a:r>
            <a:rPr lang="fr-BE" noProof="0" dirty="0">
              <a:hlinkClick xmlns:r="http://schemas.openxmlformats.org/officeDocument/2006/relationships" r:id="rId4"/>
            </a:rPr>
            <a:t>UN Global Compact SDGs</a:t>
          </a:r>
          <a:endParaRPr lang="en-GB" noProof="0" dirty="0"/>
        </a:p>
      </dgm:t>
    </dgm:pt>
    <dgm:pt modelId="{98918066-BC80-49F5-9769-B1ED88657CB8}" type="parTrans" cxnId="{8965EDE8-F15E-4346-BF03-6E8B8B6FD079}">
      <dgm:prSet/>
      <dgm:spPr/>
      <dgm:t>
        <a:bodyPr/>
        <a:lstStyle/>
        <a:p>
          <a:endParaRPr lang="fr-BE"/>
        </a:p>
      </dgm:t>
    </dgm:pt>
    <dgm:pt modelId="{A5D1396F-731C-443E-A5BC-BE5115DB39EA}" type="sibTrans" cxnId="{8965EDE8-F15E-4346-BF03-6E8B8B6FD079}">
      <dgm:prSet/>
      <dgm:spPr/>
      <dgm:t>
        <a:bodyPr/>
        <a:lstStyle/>
        <a:p>
          <a:endParaRPr lang="fr-BE"/>
        </a:p>
      </dgm:t>
    </dgm:pt>
    <dgm:pt modelId="{FF9F50A8-4085-419D-81B2-4F10D98B8D67}">
      <dgm:prSet phldrT="[Texte]"/>
      <dgm:spPr/>
      <dgm:t>
        <a:bodyPr/>
        <a:lstStyle/>
        <a:p>
          <a:r>
            <a:rPr lang="en-GB" noProof="0" dirty="0">
              <a:hlinkClick xmlns:r="http://schemas.openxmlformats.org/officeDocument/2006/relationships" r:id="rId5"/>
            </a:rPr>
            <a:t>Sustainable Development – Belgium.be</a:t>
          </a:r>
          <a:endParaRPr lang="en-GB" noProof="0" dirty="0"/>
        </a:p>
      </dgm:t>
    </dgm:pt>
    <dgm:pt modelId="{2D3CAD9B-BDE2-42CA-AD8A-139ABF82A848}" type="parTrans" cxnId="{534D1FC9-44FC-4215-B3AC-B9A4C6A7F0C7}">
      <dgm:prSet/>
      <dgm:spPr/>
      <dgm:t>
        <a:bodyPr/>
        <a:lstStyle/>
        <a:p>
          <a:endParaRPr lang="fr-BE"/>
        </a:p>
      </dgm:t>
    </dgm:pt>
    <dgm:pt modelId="{0AD28FF0-5B10-43FD-B84F-07DA6C176999}" type="sibTrans" cxnId="{534D1FC9-44FC-4215-B3AC-B9A4C6A7F0C7}">
      <dgm:prSet/>
      <dgm:spPr/>
      <dgm:t>
        <a:bodyPr/>
        <a:lstStyle/>
        <a:p>
          <a:endParaRPr lang="fr-BE"/>
        </a:p>
      </dgm:t>
    </dgm:pt>
    <dgm:pt modelId="{0437EE16-4F5B-491A-A0F2-CC6DADD33BB8}">
      <dgm:prSet phldrT="[Texte]"/>
      <dgm:spPr/>
      <dgm:t>
        <a:bodyPr/>
        <a:lstStyle/>
        <a:p>
          <a:r>
            <a:rPr lang="en-GB" noProof="0" dirty="0">
              <a:hlinkClick xmlns:r="http://schemas.openxmlformats.org/officeDocument/2006/relationships" r:id="rId6"/>
            </a:rPr>
            <a:t>What is Sustainable Development?</a:t>
          </a:r>
          <a:endParaRPr lang="en-GB" noProof="0" dirty="0"/>
        </a:p>
      </dgm:t>
    </dgm:pt>
    <dgm:pt modelId="{B76D7215-391D-4297-80FB-8AE5B8C8AF5E}" type="parTrans" cxnId="{E8F5893E-73FB-401F-8707-1930C4BEE03D}">
      <dgm:prSet/>
      <dgm:spPr/>
      <dgm:t>
        <a:bodyPr/>
        <a:lstStyle/>
        <a:p>
          <a:endParaRPr lang="fr-BE"/>
        </a:p>
      </dgm:t>
    </dgm:pt>
    <dgm:pt modelId="{CB73A8D0-FFD3-4AF1-BCEB-8C8C87E901F4}" type="sibTrans" cxnId="{E8F5893E-73FB-401F-8707-1930C4BEE03D}">
      <dgm:prSet/>
      <dgm:spPr/>
      <dgm:t>
        <a:bodyPr/>
        <a:lstStyle/>
        <a:p>
          <a:endParaRPr lang="fr-BE"/>
        </a:p>
      </dgm:t>
    </dgm:pt>
    <dgm:pt modelId="{E8653A9E-9334-47C3-AE98-8A20DC96194D}">
      <dgm:prSet phldrT="[Texte]"/>
      <dgm:spPr/>
      <dgm:t>
        <a:bodyPr/>
        <a:lstStyle/>
        <a:p>
          <a:r>
            <a:rPr lang="fr-BE" noProof="0" dirty="0">
              <a:hlinkClick xmlns:r="http://schemas.openxmlformats.org/officeDocument/2006/relationships" r:id="rId7" action="ppaction://hlinkfile"/>
            </a:rPr>
            <a:t>Mon tableau récapitulatif mais non exhaustif de la législation (par rapport au CSR)</a:t>
          </a:r>
          <a:r>
            <a:rPr lang="fr-BE" noProof="0" dirty="0"/>
            <a:t> </a:t>
          </a:r>
          <a:r>
            <a:rPr lang="fr-BE" noProof="0" dirty="0">
              <a:highlight>
                <a:srgbClr val="FFCC00"/>
              </a:highlight>
            </a:rPr>
            <a:t>AVIS</a:t>
          </a:r>
        </a:p>
      </dgm:t>
    </dgm:pt>
    <dgm:pt modelId="{AACC9861-0C0C-479A-8BFF-00158D257140}" type="parTrans" cxnId="{D9E89034-BBED-489A-9440-3059662A4F52}">
      <dgm:prSet/>
      <dgm:spPr/>
      <dgm:t>
        <a:bodyPr/>
        <a:lstStyle/>
        <a:p>
          <a:endParaRPr lang="fr-BE"/>
        </a:p>
      </dgm:t>
    </dgm:pt>
    <dgm:pt modelId="{212B0578-BC98-41D8-977B-4D6CCEF98793}" type="sibTrans" cxnId="{D9E89034-BBED-489A-9440-3059662A4F52}">
      <dgm:prSet/>
      <dgm:spPr/>
      <dgm:t>
        <a:bodyPr/>
        <a:lstStyle/>
        <a:p>
          <a:endParaRPr lang="fr-BE"/>
        </a:p>
      </dgm:t>
    </dgm:pt>
    <dgm:pt modelId="{1778BEC5-20C2-41B4-B21D-BA5CFAF0E498}">
      <dgm:prSet phldrT="[Texte]"/>
      <dgm:spPr/>
      <dgm:t>
        <a:bodyPr/>
        <a:lstStyle/>
        <a:p>
          <a:r>
            <a:rPr lang="fr-BE" b="0" i="0" dirty="0">
              <a:hlinkClick xmlns:r="http://schemas.openxmlformats.org/officeDocument/2006/relationships" r:id="rId8"/>
            </a:rPr>
            <a:t>Corruption Mapping </a:t>
          </a:r>
          <a:endParaRPr lang="fr-BE" noProof="0" dirty="0"/>
        </a:p>
      </dgm:t>
    </dgm:pt>
    <dgm:pt modelId="{FD6FAC51-7885-4BF8-B2A6-1E209979845D}" type="parTrans" cxnId="{768B7D27-7111-420E-9C28-5BECDCF697F6}">
      <dgm:prSet/>
      <dgm:spPr/>
      <dgm:t>
        <a:bodyPr/>
        <a:lstStyle/>
        <a:p>
          <a:endParaRPr lang="fr-BE"/>
        </a:p>
      </dgm:t>
    </dgm:pt>
    <dgm:pt modelId="{B275D710-EF89-4F96-998E-6461965128C9}" type="sibTrans" cxnId="{768B7D27-7111-420E-9C28-5BECDCF697F6}">
      <dgm:prSet/>
      <dgm:spPr/>
      <dgm:t>
        <a:bodyPr/>
        <a:lstStyle/>
        <a:p>
          <a:endParaRPr lang="fr-BE"/>
        </a:p>
      </dgm:t>
    </dgm:pt>
    <dgm:pt modelId="{1A9BE025-380C-462E-9E90-DEB7C7D829C6}">
      <dgm:prSet phldrT="[Texte]"/>
      <dgm:spPr/>
      <dgm:t>
        <a:bodyPr/>
        <a:lstStyle/>
        <a:p>
          <a:r>
            <a:rPr lang="en-GB" noProof="0" dirty="0">
              <a:hlinkClick xmlns:r="http://schemas.openxmlformats.org/officeDocument/2006/relationships" r:id="rId9"/>
            </a:rPr>
            <a:t>What is sustainable supply chain management?</a:t>
          </a:r>
          <a:endParaRPr lang="en-GB" noProof="0" dirty="0"/>
        </a:p>
      </dgm:t>
    </dgm:pt>
    <dgm:pt modelId="{4823CC7B-6DEB-4357-ABEE-C014218AD5F9}" type="parTrans" cxnId="{52B92A9A-984D-40C2-86D0-9D4368179F18}">
      <dgm:prSet/>
      <dgm:spPr/>
      <dgm:t>
        <a:bodyPr/>
        <a:lstStyle/>
        <a:p>
          <a:endParaRPr lang="fr-BE"/>
        </a:p>
      </dgm:t>
    </dgm:pt>
    <dgm:pt modelId="{AD4DE9A3-348C-48B5-B8B7-B050249B4578}" type="sibTrans" cxnId="{52B92A9A-984D-40C2-86D0-9D4368179F18}">
      <dgm:prSet/>
      <dgm:spPr/>
      <dgm:t>
        <a:bodyPr/>
        <a:lstStyle/>
        <a:p>
          <a:endParaRPr lang="fr-BE"/>
        </a:p>
      </dgm:t>
    </dgm:pt>
    <dgm:pt modelId="{B94C4D42-B124-44E7-8EF5-0523EFA6244A}">
      <dgm:prSet phldrT="[Texte]"/>
      <dgm:spPr/>
      <dgm:t>
        <a:bodyPr/>
        <a:lstStyle/>
        <a:p>
          <a:r>
            <a:rPr lang="en-GB" noProof="0" dirty="0">
              <a:hlinkClick xmlns:r="http://schemas.openxmlformats.org/officeDocument/2006/relationships" r:id="rId10"/>
            </a:rPr>
            <a:t>Supply Chain </a:t>
          </a:r>
          <a:r>
            <a:rPr lang="en-GB" noProof="0" dirty="0" err="1">
              <a:hlinkClick xmlns:r="http://schemas.openxmlformats.org/officeDocument/2006/relationships" r:id="rId10"/>
            </a:rPr>
            <a:t>Sustianability</a:t>
          </a:r>
          <a:r>
            <a:rPr lang="en-GB" noProof="0" dirty="0">
              <a:hlinkClick xmlns:r="http://schemas.openxmlformats.org/officeDocument/2006/relationships" r:id="rId10"/>
            </a:rPr>
            <a:t> : A force for a Good</a:t>
          </a:r>
          <a:endParaRPr lang="en-GB" noProof="0" dirty="0"/>
        </a:p>
      </dgm:t>
    </dgm:pt>
    <dgm:pt modelId="{D9DD9C37-1AA3-4926-A669-E50F8E5D8873}" type="parTrans" cxnId="{0EAA5B7D-A2F7-4925-B410-1F50CC1E0EE9}">
      <dgm:prSet/>
      <dgm:spPr/>
      <dgm:t>
        <a:bodyPr/>
        <a:lstStyle/>
        <a:p>
          <a:endParaRPr lang="fr-BE"/>
        </a:p>
      </dgm:t>
    </dgm:pt>
    <dgm:pt modelId="{90E57C4A-3324-47FF-834B-BD4CAA6AA1AC}" type="sibTrans" cxnId="{0EAA5B7D-A2F7-4925-B410-1F50CC1E0EE9}">
      <dgm:prSet/>
      <dgm:spPr/>
      <dgm:t>
        <a:bodyPr/>
        <a:lstStyle/>
        <a:p>
          <a:endParaRPr lang="fr-BE"/>
        </a:p>
      </dgm:t>
    </dgm:pt>
    <dgm:pt modelId="{9FD4A897-09B2-4A59-A853-478AACA08E31}">
      <dgm:prSet phldrT="[Texte]"/>
      <dgm:spPr/>
      <dgm:t>
        <a:bodyPr/>
        <a:lstStyle/>
        <a:p>
          <a:r>
            <a:rPr lang="en-GB" noProof="0" dirty="0">
              <a:hlinkClick xmlns:r="http://schemas.openxmlformats.org/officeDocument/2006/relationships" r:id="rId11"/>
            </a:rPr>
            <a:t>Sustainable Procurement - ECOVADIS</a:t>
          </a:r>
          <a:endParaRPr lang="en-GB" noProof="0" dirty="0"/>
        </a:p>
      </dgm:t>
    </dgm:pt>
    <dgm:pt modelId="{5347C716-563B-45CA-A309-452E95D48276}" type="parTrans" cxnId="{73E0D222-5494-438A-BAC2-AC322E41F553}">
      <dgm:prSet/>
      <dgm:spPr/>
      <dgm:t>
        <a:bodyPr/>
        <a:lstStyle/>
        <a:p>
          <a:endParaRPr lang="fr-BE"/>
        </a:p>
      </dgm:t>
    </dgm:pt>
    <dgm:pt modelId="{66837EFD-4A58-42A2-ABDA-241D74601E08}" type="sibTrans" cxnId="{73E0D222-5494-438A-BAC2-AC322E41F553}">
      <dgm:prSet/>
      <dgm:spPr/>
      <dgm:t>
        <a:bodyPr/>
        <a:lstStyle/>
        <a:p>
          <a:endParaRPr lang="fr-BE"/>
        </a:p>
      </dgm:t>
    </dgm:pt>
    <dgm:pt modelId="{0EC16DDE-6F00-4B02-8B32-B46DDCBAF646}">
      <dgm:prSet phldrT="[Texte]"/>
      <dgm:spPr/>
      <dgm:t>
        <a:bodyPr/>
        <a:lstStyle/>
        <a:p>
          <a:r>
            <a:rPr lang="en-GB" noProof="0" dirty="0">
              <a:hlinkClick xmlns:r="http://schemas.openxmlformats.org/officeDocument/2006/relationships" r:id="rId12"/>
            </a:rPr>
            <a:t>BASF explaining Responsible Care</a:t>
          </a:r>
          <a:endParaRPr lang="en-GB" noProof="0" dirty="0"/>
        </a:p>
      </dgm:t>
    </dgm:pt>
    <dgm:pt modelId="{8951D124-CE14-460F-87DF-8A433F21AF96}" type="parTrans" cxnId="{01F86796-DF03-4C55-A94C-D6994BDBF872}">
      <dgm:prSet/>
      <dgm:spPr/>
      <dgm:t>
        <a:bodyPr/>
        <a:lstStyle/>
        <a:p>
          <a:endParaRPr lang="fr-BE"/>
        </a:p>
      </dgm:t>
    </dgm:pt>
    <dgm:pt modelId="{5C6643B6-51F7-43BC-B27A-4C55FEDF425F}" type="sibTrans" cxnId="{01F86796-DF03-4C55-A94C-D6994BDBF872}">
      <dgm:prSet/>
      <dgm:spPr/>
      <dgm:t>
        <a:bodyPr/>
        <a:lstStyle/>
        <a:p>
          <a:endParaRPr lang="fr-BE"/>
        </a:p>
      </dgm:t>
    </dgm:pt>
    <dgm:pt modelId="{EBA072D0-F737-46D8-9A2E-2730899C819B}">
      <dgm:prSet phldrT="[Texte]"/>
      <dgm:spPr/>
      <dgm:t>
        <a:bodyPr/>
        <a:lstStyle/>
        <a:p>
          <a:r>
            <a:rPr lang="en-GB" noProof="0" dirty="0">
              <a:hlinkClick xmlns:r="http://schemas.openxmlformats.org/officeDocument/2006/relationships" r:id="rId13"/>
            </a:rPr>
            <a:t>Responsible Care - CEFIC</a:t>
          </a:r>
          <a:endParaRPr lang="en-GB" noProof="0" dirty="0"/>
        </a:p>
      </dgm:t>
    </dgm:pt>
    <dgm:pt modelId="{4B90C3FC-7F25-4FE8-9FD9-16512D6B121A}" type="parTrans" cxnId="{1B0C8932-A71C-4FBD-9CCD-EEF7A47E12C3}">
      <dgm:prSet/>
      <dgm:spPr/>
      <dgm:t>
        <a:bodyPr/>
        <a:lstStyle/>
        <a:p>
          <a:endParaRPr lang="fr-BE"/>
        </a:p>
      </dgm:t>
    </dgm:pt>
    <dgm:pt modelId="{09107483-5553-4F30-A32C-CDC4CAFF54BD}" type="sibTrans" cxnId="{1B0C8932-A71C-4FBD-9CCD-EEF7A47E12C3}">
      <dgm:prSet/>
      <dgm:spPr/>
      <dgm:t>
        <a:bodyPr/>
        <a:lstStyle/>
        <a:p>
          <a:endParaRPr lang="fr-BE"/>
        </a:p>
      </dgm:t>
    </dgm:pt>
    <dgm:pt modelId="{46C334C9-CC3A-498E-B776-E21B06928266}">
      <dgm:prSet phldrT="[Texte]"/>
      <dgm:spPr/>
      <dgm:t>
        <a:bodyPr/>
        <a:lstStyle/>
        <a:p>
          <a:r>
            <a:rPr lang="en-GB" noProof="0" dirty="0">
              <a:hlinkClick xmlns:r="http://schemas.openxmlformats.org/officeDocument/2006/relationships" r:id="rId14"/>
            </a:rPr>
            <a:t>Ellen MacArthur Foundation</a:t>
          </a:r>
          <a:endParaRPr lang="en-GB" noProof="0" dirty="0"/>
        </a:p>
      </dgm:t>
    </dgm:pt>
    <dgm:pt modelId="{C9CEFEBB-7FF3-475F-9429-5F88624ED518}" type="parTrans" cxnId="{C34C8F35-D00D-44C6-BE94-C96404DAD3AC}">
      <dgm:prSet/>
      <dgm:spPr/>
      <dgm:t>
        <a:bodyPr/>
        <a:lstStyle/>
        <a:p>
          <a:endParaRPr lang="fr-BE"/>
        </a:p>
      </dgm:t>
    </dgm:pt>
    <dgm:pt modelId="{6BAC28EC-CAED-4EA1-8F1F-C6897FFA49D7}" type="sibTrans" cxnId="{C34C8F35-D00D-44C6-BE94-C96404DAD3AC}">
      <dgm:prSet/>
      <dgm:spPr/>
      <dgm:t>
        <a:bodyPr/>
        <a:lstStyle/>
        <a:p>
          <a:endParaRPr lang="fr-BE"/>
        </a:p>
      </dgm:t>
    </dgm:pt>
    <dgm:pt modelId="{C30CC4CC-4E06-4254-83DC-28B0429E61E6}">
      <dgm:prSet phldrT="[Texte]"/>
      <dgm:spPr/>
      <dgm:t>
        <a:bodyPr/>
        <a:lstStyle/>
        <a:p>
          <a:r>
            <a:rPr lang="en-GB" noProof="0" dirty="0">
              <a:hlinkClick xmlns:r="http://schemas.openxmlformats.org/officeDocument/2006/relationships" r:id="rId15"/>
            </a:rPr>
            <a:t>The 8 Principles of RE</a:t>
          </a:r>
          <a:endParaRPr lang="en-GB" noProof="0" dirty="0"/>
        </a:p>
      </dgm:t>
    </dgm:pt>
    <dgm:pt modelId="{9A1721AC-A5CF-43CB-A0E1-9809F06492A7}" type="parTrans" cxnId="{D77EA86B-AEA8-4F1F-8220-E3D4CEC529F9}">
      <dgm:prSet/>
      <dgm:spPr/>
      <dgm:t>
        <a:bodyPr/>
        <a:lstStyle/>
        <a:p>
          <a:endParaRPr lang="fr-BE"/>
        </a:p>
      </dgm:t>
    </dgm:pt>
    <dgm:pt modelId="{FD351573-D2A0-4972-9B57-BB9348C9345F}" type="sibTrans" cxnId="{D77EA86B-AEA8-4F1F-8220-E3D4CEC529F9}">
      <dgm:prSet/>
      <dgm:spPr/>
      <dgm:t>
        <a:bodyPr/>
        <a:lstStyle/>
        <a:p>
          <a:endParaRPr lang="fr-BE"/>
        </a:p>
      </dgm:t>
    </dgm:pt>
    <dgm:pt modelId="{8D4307F1-825D-4662-B58D-C899BED0B239}">
      <dgm:prSet phldrT="[Texte]"/>
      <dgm:spPr/>
      <dgm:t>
        <a:bodyPr/>
        <a:lstStyle/>
        <a:p>
          <a:r>
            <a:rPr lang="fr-BE" dirty="0">
              <a:hlinkClick xmlns:r="http://schemas.openxmlformats.org/officeDocument/2006/relationships" r:id="rId16"/>
            </a:rPr>
            <a:t>https://www.icca-chem.org/responsible-care/</a:t>
          </a:r>
          <a:endParaRPr lang="en-GB" noProof="0" dirty="0"/>
        </a:p>
      </dgm:t>
    </dgm:pt>
    <dgm:pt modelId="{8985198F-7A1F-46FC-B160-1D36622260E8}" type="parTrans" cxnId="{5F6BD653-34DE-445B-894A-02A3221F2101}">
      <dgm:prSet/>
      <dgm:spPr/>
      <dgm:t>
        <a:bodyPr/>
        <a:lstStyle/>
        <a:p>
          <a:endParaRPr lang="fr-BE"/>
        </a:p>
      </dgm:t>
    </dgm:pt>
    <dgm:pt modelId="{4A52D13C-B513-43CA-9B5A-F77601262F84}" type="sibTrans" cxnId="{5F6BD653-34DE-445B-894A-02A3221F2101}">
      <dgm:prSet/>
      <dgm:spPr/>
      <dgm:t>
        <a:bodyPr/>
        <a:lstStyle/>
        <a:p>
          <a:endParaRPr lang="fr-BE"/>
        </a:p>
      </dgm:t>
    </dgm:pt>
    <dgm:pt modelId="{A868C4F0-B0F7-49E3-B155-4D1DD2488AB7}" type="pres">
      <dgm:prSet presAssocID="{B7BD9909-82A1-4FBE-9243-2CEC8FF6EB07}" presName="Name0" presStyleCnt="0">
        <dgm:presLayoutVars>
          <dgm:dir/>
          <dgm:animLvl val="lvl"/>
          <dgm:resizeHandles val="exact"/>
        </dgm:presLayoutVars>
      </dgm:prSet>
      <dgm:spPr/>
    </dgm:pt>
    <dgm:pt modelId="{D14900D9-A2B0-4B74-B7B5-C8B341F13C13}" type="pres">
      <dgm:prSet presAssocID="{71872192-19C1-441D-A5DC-0CCC6C08E116}" presName="linNode" presStyleCnt="0"/>
      <dgm:spPr/>
    </dgm:pt>
    <dgm:pt modelId="{B8A92FB4-FCDA-4651-B43F-84088D9D2861}" type="pres">
      <dgm:prSet presAssocID="{71872192-19C1-441D-A5DC-0CCC6C08E116}" presName="parentText" presStyleLbl="node1" presStyleIdx="0" presStyleCnt="7">
        <dgm:presLayoutVars>
          <dgm:chMax val="1"/>
          <dgm:bulletEnabled val="1"/>
        </dgm:presLayoutVars>
      </dgm:prSet>
      <dgm:spPr/>
    </dgm:pt>
    <dgm:pt modelId="{69902E1C-6E5E-4534-9DB2-57DFEEF6C529}" type="pres">
      <dgm:prSet presAssocID="{71872192-19C1-441D-A5DC-0CCC6C08E116}" presName="descendantText" presStyleLbl="alignAccFollowNode1" presStyleIdx="0" presStyleCnt="6">
        <dgm:presLayoutVars>
          <dgm:bulletEnabled val="1"/>
        </dgm:presLayoutVars>
      </dgm:prSet>
      <dgm:spPr/>
    </dgm:pt>
    <dgm:pt modelId="{4CC9E077-DA8F-4D56-9FA0-97225629FEE1}" type="pres">
      <dgm:prSet presAssocID="{81F605BE-D51A-417D-AB5D-44CF1C3D4655}" presName="sp" presStyleCnt="0"/>
      <dgm:spPr/>
    </dgm:pt>
    <dgm:pt modelId="{CDA72CB9-51A7-4DD7-AA98-A070B5B973E4}" type="pres">
      <dgm:prSet presAssocID="{0C602815-719D-4A65-8D10-86250E990F3F}" presName="linNode" presStyleCnt="0"/>
      <dgm:spPr/>
    </dgm:pt>
    <dgm:pt modelId="{1465C07A-181F-4B80-8938-4B3024425D57}" type="pres">
      <dgm:prSet presAssocID="{0C602815-719D-4A65-8D10-86250E990F3F}" presName="parentText" presStyleLbl="node1" presStyleIdx="1" presStyleCnt="7">
        <dgm:presLayoutVars>
          <dgm:chMax val="1"/>
          <dgm:bulletEnabled val="1"/>
        </dgm:presLayoutVars>
      </dgm:prSet>
      <dgm:spPr/>
    </dgm:pt>
    <dgm:pt modelId="{09593EB0-CB59-48FC-9527-4354B5BA3CA8}" type="pres">
      <dgm:prSet presAssocID="{0C602815-719D-4A65-8D10-86250E990F3F}" presName="descendantText" presStyleLbl="alignAccFollowNode1" presStyleIdx="1" presStyleCnt="6">
        <dgm:presLayoutVars>
          <dgm:bulletEnabled val="1"/>
        </dgm:presLayoutVars>
      </dgm:prSet>
      <dgm:spPr/>
    </dgm:pt>
    <dgm:pt modelId="{CB484ECA-A403-4AB2-9CF6-1C9603B5508F}" type="pres">
      <dgm:prSet presAssocID="{B009B6C5-8C77-4BE8-9CDA-E0FA77DCBE95}" presName="sp" presStyleCnt="0"/>
      <dgm:spPr/>
    </dgm:pt>
    <dgm:pt modelId="{A6D53440-56D5-4752-8365-F3F9A08E0807}" type="pres">
      <dgm:prSet presAssocID="{4857C191-1BFA-4DAE-A01D-E1B7FDEFD21C}" presName="linNode" presStyleCnt="0"/>
      <dgm:spPr/>
    </dgm:pt>
    <dgm:pt modelId="{AB8678B7-A64C-43C6-8C92-BDDE9CBA745C}" type="pres">
      <dgm:prSet presAssocID="{4857C191-1BFA-4DAE-A01D-E1B7FDEFD21C}" presName="parentText" presStyleLbl="node1" presStyleIdx="2" presStyleCnt="7">
        <dgm:presLayoutVars>
          <dgm:chMax val="1"/>
          <dgm:bulletEnabled val="1"/>
        </dgm:presLayoutVars>
      </dgm:prSet>
      <dgm:spPr/>
    </dgm:pt>
    <dgm:pt modelId="{F88431A4-BCF7-41A1-9977-A2DF1E68317B}" type="pres">
      <dgm:prSet presAssocID="{4857C191-1BFA-4DAE-A01D-E1B7FDEFD21C}" presName="descendantText" presStyleLbl="alignAccFollowNode1" presStyleIdx="2" presStyleCnt="6">
        <dgm:presLayoutVars>
          <dgm:bulletEnabled val="1"/>
        </dgm:presLayoutVars>
      </dgm:prSet>
      <dgm:spPr/>
    </dgm:pt>
    <dgm:pt modelId="{53034104-178E-4391-98F7-8B23DF6363F3}" type="pres">
      <dgm:prSet presAssocID="{3642EB5A-1E67-43B6-B1FF-7665E6863DEB}" presName="sp" presStyleCnt="0"/>
      <dgm:spPr/>
    </dgm:pt>
    <dgm:pt modelId="{DA793EBB-1E77-4AAB-A6BA-F23B5647E9F0}" type="pres">
      <dgm:prSet presAssocID="{5912C12C-F6AB-4597-B4F8-BF53B6F31DCF}" presName="linNode" presStyleCnt="0"/>
      <dgm:spPr/>
    </dgm:pt>
    <dgm:pt modelId="{6CEA4EC1-EFE2-4648-A81C-CB58476F1B48}" type="pres">
      <dgm:prSet presAssocID="{5912C12C-F6AB-4597-B4F8-BF53B6F31DCF}" presName="parentText" presStyleLbl="node1" presStyleIdx="3" presStyleCnt="7">
        <dgm:presLayoutVars>
          <dgm:chMax val="1"/>
          <dgm:bulletEnabled val="1"/>
        </dgm:presLayoutVars>
      </dgm:prSet>
      <dgm:spPr/>
    </dgm:pt>
    <dgm:pt modelId="{02475E39-FAC6-4392-A998-C824C6C59036}" type="pres">
      <dgm:prSet presAssocID="{5912C12C-F6AB-4597-B4F8-BF53B6F31DCF}" presName="descendantText" presStyleLbl="alignAccFollowNode1" presStyleIdx="3" presStyleCnt="6">
        <dgm:presLayoutVars>
          <dgm:bulletEnabled val="1"/>
        </dgm:presLayoutVars>
      </dgm:prSet>
      <dgm:spPr/>
    </dgm:pt>
    <dgm:pt modelId="{C92B1B6F-FB40-4FB2-A569-ED23FE9F6B65}" type="pres">
      <dgm:prSet presAssocID="{5E485FA4-1EDF-455D-B829-8F54A2EA3F88}" presName="sp" presStyleCnt="0"/>
      <dgm:spPr/>
    </dgm:pt>
    <dgm:pt modelId="{8D8885CB-EB55-4B4B-875F-3C7725F38B72}" type="pres">
      <dgm:prSet presAssocID="{F702D7A6-0246-4D7F-91EB-6C24EBAC4152}" presName="linNode" presStyleCnt="0"/>
      <dgm:spPr/>
    </dgm:pt>
    <dgm:pt modelId="{F0036585-5A0D-48EB-8E35-32D25817E803}" type="pres">
      <dgm:prSet presAssocID="{F702D7A6-0246-4D7F-91EB-6C24EBAC4152}" presName="parentText" presStyleLbl="node1" presStyleIdx="4" presStyleCnt="7">
        <dgm:presLayoutVars>
          <dgm:chMax val="1"/>
          <dgm:bulletEnabled val="1"/>
        </dgm:presLayoutVars>
      </dgm:prSet>
      <dgm:spPr/>
    </dgm:pt>
    <dgm:pt modelId="{32F3792A-BAF3-48D7-9B18-E79174332DD0}" type="pres">
      <dgm:prSet presAssocID="{F702D7A6-0246-4D7F-91EB-6C24EBAC4152}" presName="descendantText" presStyleLbl="alignAccFollowNode1" presStyleIdx="4" presStyleCnt="6">
        <dgm:presLayoutVars>
          <dgm:bulletEnabled val="1"/>
        </dgm:presLayoutVars>
      </dgm:prSet>
      <dgm:spPr/>
    </dgm:pt>
    <dgm:pt modelId="{C940A704-F39B-4B78-8BBB-724896D08967}" type="pres">
      <dgm:prSet presAssocID="{68EFF57C-5DC9-4A1A-AEF0-C3369DB4152A}" presName="sp" presStyleCnt="0"/>
      <dgm:spPr/>
    </dgm:pt>
    <dgm:pt modelId="{A856AFAB-DBEB-4EB4-ACD4-A593D85FE66A}" type="pres">
      <dgm:prSet presAssocID="{E43BAB95-CDE1-4CD1-80DD-8B7B6E113634}" presName="linNode" presStyleCnt="0"/>
      <dgm:spPr/>
    </dgm:pt>
    <dgm:pt modelId="{38D1773D-5E0D-4E2D-91E4-A592385E0AD2}" type="pres">
      <dgm:prSet presAssocID="{E43BAB95-CDE1-4CD1-80DD-8B7B6E113634}" presName="parentText" presStyleLbl="node1" presStyleIdx="5" presStyleCnt="7">
        <dgm:presLayoutVars>
          <dgm:chMax val="1"/>
          <dgm:bulletEnabled val="1"/>
        </dgm:presLayoutVars>
      </dgm:prSet>
      <dgm:spPr/>
    </dgm:pt>
    <dgm:pt modelId="{CEB1E49F-9F61-45C5-B316-6594A71123E3}" type="pres">
      <dgm:prSet presAssocID="{E43BAB95-CDE1-4CD1-80DD-8B7B6E113634}" presName="descendantText" presStyleLbl="alignAccFollowNode1" presStyleIdx="5" presStyleCnt="6">
        <dgm:presLayoutVars>
          <dgm:bulletEnabled val="1"/>
        </dgm:presLayoutVars>
      </dgm:prSet>
      <dgm:spPr/>
    </dgm:pt>
    <dgm:pt modelId="{40E214C0-BB5E-44EA-A89A-CBF12C836937}" type="pres">
      <dgm:prSet presAssocID="{90671641-936F-41AD-9057-C82DFB01B475}" presName="sp" presStyleCnt="0"/>
      <dgm:spPr/>
    </dgm:pt>
    <dgm:pt modelId="{9DCBA390-E92E-4F98-A5CD-7A0AD476DEFD}" type="pres">
      <dgm:prSet presAssocID="{5A9EF936-E29A-4384-9067-4D2A6A2D16A9}" presName="linNode" presStyleCnt="0"/>
      <dgm:spPr/>
    </dgm:pt>
    <dgm:pt modelId="{A3D8DD09-548B-4499-8702-44D60F0C6761}" type="pres">
      <dgm:prSet presAssocID="{5A9EF936-E29A-4384-9067-4D2A6A2D16A9}" presName="parentText" presStyleLbl="node1" presStyleIdx="6" presStyleCnt="7">
        <dgm:presLayoutVars>
          <dgm:chMax val="1"/>
          <dgm:bulletEnabled val="1"/>
        </dgm:presLayoutVars>
      </dgm:prSet>
      <dgm:spPr/>
    </dgm:pt>
  </dgm:ptLst>
  <dgm:cxnLst>
    <dgm:cxn modelId="{C7E4CC02-D998-4792-A49C-0CE84F67BA94}" type="presOf" srcId="{E8653A9E-9334-47C3-AE98-8A20DC96194D}" destId="{F88431A4-BCF7-41A1-9977-A2DF1E68317B}" srcOrd="0" destOrd="0" presId="urn:microsoft.com/office/officeart/2005/8/layout/vList5"/>
    <dgm:cxn modelId="{1ED00E15-9A0D-41C6-9E07-BCFCD75A4646}" srcId="{B7BD9909-82A1-4FBE-9243-2CEC8FF6EB07}" destId="{5A9EF936-E29A-4384-9067-4D2A6A2D16A9}" srcOrd="6" destOrd="0" parTransId="{C6D1A0C7-B534-4209-B54C-68287C30950F}" sibTransId="{6CE40948-0FAC-4A08-A57C-9C3DDFF89B9A}"/>
    <dgm:cxn modelId="{D952D218-184F-4F7C-B8D7-AF4D6C267726}" type="presOf" srcId="{0C602815-719D-4A65-8D10-86250E990F3F}" destId="{1465C07A-181F-4B80-8938-4B3024425D57}" srcOrd="0" destOrd="0" presId="urn:microsoft.com/office/officeart/2005/8/layout/vList5"/>
    <dgm:cxn modelId="{73E0D222-5494-438A-BAC2-AC322E41F553}" srcId="{5912C12C-F6AB-4597-B4F8-BF53B6F31DCF}" destId="{9FD4A897-09B2-4A59-A853-478AACA08E31}" srcOrd="2" destOrd="0" parTransId="{5347C716-563B-45CA-A309-452E95D48276}" sibTransId="{66837EFD-4A58-42A2-ABDA-241D74601E08}"/>
    <dgm:cxn modelId="{768B7D27-7111-420E-9C28-5BECDCF697F6}" srcId="{4857C191-1BFA-4DAE-A01D-E1B7FDEFD21C}" destId="{1778BEC5-20C2-41B4-B21D-BA5CFAF0E498}" srcOrd="1" destOrd="0" parTransId="{FD6FAC51-7885-4BF8-B2A6-1E209979845D}" sibTransId="{B275D710-EF89-4F96-998E-6461965128C9}"/>
    <dgm:cxn modelId="{E9C2E028-2128-4BEA-9FF8-3CFCF814F2D2}" type="presOf" srcId="{B7BD9909-82A1-4FBE-9243-2CEC8FF6EB07}" destId="{A868C4F0-B0F7-49E3-B155-4D1DD2488AB7}" srcOrd="0" destOrd="0" presId="urn:microsoft.com/office/officeart/2005/8/layout/vList5"/>
    <dgm:cxn modelId="{1B0C8932-A71C-4FBD-9CCD-EEF7A47E12C3}" srcId="{F702D7A6-0246-4D7F-91EB-6C24EBAC4152}" destId="{EBA072D0-F737-46D8-9A2E-2730899C819B}" srcOrd="1" destOrd="0" parTransId="{4B90C3FC-7F25-4FE8-9FD9-16512D6B121A}" sibTransId="{09107483-5553-4F30-A32C-CDC4CAFF54BD}"/>
    <dgm:cxn modelId="{D3F4B833-993A-4704-949A-3F36E5713A8B}" type="presOf" srcId="{46C334C9-CC3A-498E-B776-E21B06928266}" destId="{CEB1E49F-9F61-45C5-B316-6594A71123E3}" srcOrd="0" destOrd="0" presId="urn:microsoft.com/office/officeart/2005/8/layout/vList5"/>
    <dgm:cxn modelId="{D9E89034-BBED-489A-9440-3059662A4F52}" srcId="{4857C191-1BFA-4DAE-A01D-E1B7FDEFD21C}" destId="{E8653A9E-9334-47C3-AE98-8A20DC96194D}" srcOrd="0" destOrd="0" parTransId="{AACC9861-0C0C-479A-8BFF-00158D257140}" sibTransId="{212B0578-BC98-41D8-977B-4D6CCEF98793}"/>
    <dgm:cxn modelId="{C34C8F35-D00D-44C6-BE94-C96404DAD3AC}" srcId="{E43BAB95-CDE1-4CD1-80DD-8B7B6E113634}" destId="{46C334C9-CC3A-498E-B776-E21B06928266}" srcOrd="0" destOrd="0" parTransId="{C9CEFEBB-7FF3-475F-9429-5F88624ED518}" sibTransId="{6BAC28EC-CAED-4EA1-8F1F-C6897FFA49D7}"/>
    <dgm:cxn modelId="{3DFADE36-970C-4219-89CA-09D86A1176B9}" srcId="{B7BD9909-82A1-4FBE-9243-2CEC8FF6EB07}" destId="{0C602815-719D-4A65-8D10-86250E990F3F}" srcOrd="1" destOrd="0" parTransId="{73009576-722F-47E8-BE92-5BC1E24E6CA2}" sibTransId="{B009B6C5-8C77-4BE8-9CDA-E0FA77DCBE95}"/>
    <dgm:cxn modelId="{E8F5893E-73FB-401F-8707-1930C4BEE03D}" srcId="{71872192-19C1-441D-A5DC-0CCC6C08E116}" destId="{0437EE16-4F5B-491A-A0F2-CC6DADD33BB8}" srcOrd="2" destOrd="0" parTransId="{B76D7215-391D-4297-80FB-8AE5B8C8AF5E}" sibTransId="{CB73A8D0-FFD3-4AF1-BCEB-8C8C87E901F4}"/>
    <dgm:cxn modelId="{92155940-DB59-4F40-8381-A1CACD37F738}" srcId="{B7BD9909-82A1-4FBE-9243-2CEC8FF6EB07}" destId="{4857C191-1BFA-4DAE-A01D-E1B7FDEFD21C}" srcOrd="2" destOrd="0" parTransId="{128C572B-AE89-45F8-A37B-30D440D357D9}" sibTransId="{3642EB5A-1E67-43B6-B1FF-7665E6863DEB}"/>
    <dgm:cxn modelId="{A7F9915F-518F-4941-B9E8-1BDA7337AC00}" type="presOf" srcId="{0437EE16-4F5B-491A-A0F2-CC6DADD33BB8}" destId="{69902E1C-6E5E-4534-9DB2-57DFEEF6C529}" srcOrd="0" destOrd="2" presId="urn:microsoft.com/office/officeart/2005/8/layout/vList5"/>
    <dgm:cxn modelId="{C974F542-EE6C-4833-B425-71691C8C8035}" type="presOf" srcId="{1778BEC5-20C2-41B4-B21D-BA5CFAF0E498}" destId="{F88431A4-BCF7-41A1-9977-A2DF1E68317B}" srcOrd="0" destOrd="1" presId="urn:microsoft.com/office/officeart/2005/8/layout/vList5"/>
    <dgm:cxn modelId="{33703A69-16BB-4FBF-806C-9533318FB501}" type="presOf" srcId="{5912C12C-F6AB-4597-B4F8-BF53B6F31DCF}" destId="{6CEA4EC1-EFE2-4648-A81C-CB58476F1B48}" srcOrd="0" destOrd="0" presId="urn:microsoft.com/office/officeart/2005/8/layout/vList5"/>
    <dgm:cxn modelId="{6AA25B49-9AD5-4E72-9C68-BA4250A2E25E}" srcId="{B7BD9909-82A1-4FBE-9243-2CEC8FF6EB07}" destId="{E43BAB95-CDE1-4CD1-80DD-8B7B6E113634}" srcOrd="5" destOrd="0" parTransId="{A004649B-26E1-4D5E-8BFC-DD32E7A3BBEE}" sibTransId="{90671641-936F-41AD-9057-C82DFB01B475}"/>
    <dgm:cxn modelId="{3429496A-8FE5-4936-A1A9-920C77CFB550}" srcId="{B7BD9909-82A1-4FBE-9243-2CEC8FF6EB07}" destId="{5912C12C-F6AB-4597-B4F8-BF53B6F31DCF}" srcOrd="3" destOrd="0" parTransId="{2C074746-35F1-48F4-B766-942EDF4E4681}" sibTransId="{5E485FA4-1EDF-455D-B829-8F54A2EA3F88}"/>
    <dgm:cxn modelId="{FBB57E6A-5F9E-4072-A42F-E53FFBC0D503}" type="presOf" srcId="{1A9BE025-380C-462E-9E90-DEB7C7D829C6}" destId="{02475E39-FAC6-4392-A998-C824C6C59036}" srcOrd="0" destOrd="0" presId="urn:microsoft.com/office/officeart/2005/8/layout/vList5"/>
    <dgm:cxn modelId="{D77EA86B-AEA8-4F1F-8220-E3D4CEC529F9}" srcId="{E43BAB95-CDE1-4CD1-80DD-8B7B6E113634}" destId="{C30CC4CC-4E06-4254-83DC-28B0429E61E6}" srcOrd="1" destOrd="0" parTransId="{9A1721AC-A5CF-43CB-A0E1-9809F06492A7}" sibTransId="{FD351573-D2A0-4972-9B57-BB9348C9345F}"/>
    <dgm:cxn modelId="{F01AC96C-8CC9-4880-AC83-F1D30123FB6B}" type="presOf" srcId="{6C7493BB-D307-406E-8E01-F4FA1786B91A}" destId="{69902E1C-6E5E-4534-9DB2-57DFEEF6C529}" srcOrd="0" destOrd="0" presId="urn:microsoft.com/office/officeart/2005/8/layout/vList5"/>
    <dgm:cxn modelId="{5F6BD653-34DE-445B-894A-02A3221F2101}" srcId="{F702D7A6-0246-4D7F-91EB-6C24EBAC4152}" destId="{8D4307F1-825D-4662-B58D-C899BED0B239}" srcOrd="0" destOrd="0" parTransId="{8985198F-7A1F-46FC-B160-1D36622260E8}" sibTransId="{4A52D13C-B513-43CA-9B5A-F77601262F84}"/>
    <dgm:cxn modelId="{0C69BC7B-4321-4403-A822-C013B0FC6227}" type="presOf" srcId="{EBA072D0-F737-46D8-9A2E-2730899C819B}" destId="{32F3792A-BAF3-48D7-9B18-E79174332DD0}" srcOrd="0" destOrd="1" presId="urn:microsoft.com/office/officeart/2005/8/layout/vList5"/>
    <dgm:cxn modelId="{0EAA5B7D-A2F7-4925-B410-1F50CC1E0EE9}" srcId="{5912C12C-F6AB-4597-B4F8-BF53B6F31DCF}" destId="{B94C4D42-B124-44E7-8EF5-0523EFA6244A}" srcOrd="1" destOrd="0" parTransId="{D9DD9C37-1AA3-4926-A669-E50F8E5D8873}" sibTransId="{90E57C4A-3324-47FF-834B-BD4CAA6AA1AC}"/>
    <dgm:cxn modelId="{AC705B83-C74C-4F4B-8BC3-FFA0B05AABEE}" type="presOf" srcId="{71872192-19C1-441D-A5DC-0CCC6C08E116}" destId="{B8A92FB4-FCDA-4651-B43F-84088D9D2861}" srcOrd="0" destOrd="0" presId="urn:microsoft.com/office/officeart/2005/8/layout/vList5"/>
    <dgm:cxn modelId="{01F86796-DF03-4C55-A94C-D6994BDBF872}" srcId="{F702D7A6-0246-4D7F-91EB-6C24EBAC4152}" destId="{0EC16DDE-6F00-4B02-8B32-B46DDCBAF646}" srcOrd="2" destOrd="0" parTransId="{8951D124-CE14-460F-87DF-8A433F21AF96}" sibTransId="{5C6643B6-51F7-43BC-B27A-4C55FEDF425F}"/>
    <dgm:cxn modelId="{63543799-451B-4F64-9CDC-DF93ED2A8831}" type="presOf" srcId="{0EC16DDE-6F00-4B02-8B32-B46DDCBAF646}" destId="{32F3792A-BAF3-48D7-9B18-E79174332DD0}" srcOrd="0" destOrd="2" presId="urn:microsoft.com/office/officeart/2005/8/layout/vList5"/>
    <dgm:cxn modelId="{52B92A9A-984D-40C2-86D0-9D4368179F18}" srcId="{5912C12C-F6AB-4597-B4F8-BF53B6F31DCF}" destId="{1A9BE025-380C-462E-9E90-DEB7C7D829C6}" srcOrd="0" destOrd="0" parTransId="{4823CC7B-6DEB-4357-ABEE-C014218AD5F9}" sibTransId="{AD4DE9A3-348C-48B5-B8B7-B050249B4578}"/>
    <dgm:cxn modelId="{0885ED9D-51A5-45CB-A06E-C961011FC202}" type="presOf" srcId="{F702D7A6-0246-4D7F-91EB-6C24EBAC4152}" destId="{F0036585-5A0D-48EB-8E35-32D25817E803}" srcOrd="0" destOrd="0" presId="urn:microsoft.com/office/officeart/2005/8/layout/vList5"/>
    <dgm:cxn modelId="{877F5CA0-F43D-4D7C-B4BA-1DCCBFF10DF5}" type="presOf" srcId="{1AE13C11-B050-444C-826D-9902A8F773EC}" destId="{09593EB0-CB59-48FC-9527-4354B5BA3CA8}" srcOrd="0" destOrd="2" presId="urn:microsoft.com/office/officeart/2005/8/layout/vList5"/>
    <dgm:cxn modelId="{C1010EA2-D717-400A-B0E0-D9FAD455BC23}" type="presOf" srcId="{65719022-AC00-44BE-8B2B-B3E802010484}" destId="{09593EB0-CB59-48FC-9527-4354B5BA3CA8}" srcOrd="0" destOrd="1" presId="urn:microsoft.com/office/officeart/2005/8/layout/vList5"/>
    <dgm:cxn modelId="{8D4944A5-6F0D-49F6-92C9-40901CC8D6B2}" srcId="{0C602815-719D-4A65-8D10-86250E990F3F}" destId="{F7C7E6B6-DCD1-48BB-BD52-8DEB43C10039}" srcOrd="0" destOrd="0" parTransId="{FB765D27-775D-4415-8DE1-A5C3CBB558F5}" sibTransId="{53EDB83F-F227-4069-BAE9-93853D11BE98}"/>
    <dgm:cxn modelId="{EAF160A6-D0B4-4991-8D3E-BAB67CBEDBB6}" type="presOf" srcId="{4857C191-1BFA-4DAE-A01D-E1B7FDEFD21C}" destId="{AB8678B7-A64C-43C6-8C92-BDDE9CBA745C}" srcOrd="0" destOrd="0" presId="urn:microsoft.com/office/officeart/2005/8/layout/vList5"/>
    <dgm:cxn modelId="{D4B077B1-F6CA-4858-BC2B-ABF92C17DD81}" type="presOf" srcId="{E43BAB95-CDE1-4CD1-80DD-8B7B6E113634}" destId="{38D1773D-5E0D-4E2D-91E4-A592385E0AD2}" srcOrd="0" destOrd="0" presId="urn:microsoft.com/office/officeart/2005/8/layout/vList5"/>
    <dgm:cxn modelId="{8F55A2BE-4416-4DFA-BFAC-7472C43B8268}" type="presOf" srcId="{5A9EF936-E29A-4384-9067-4D2A6A2D16A9}" destId="{A3D8DD09-548B-4499-8702-44D60F0C6761}" srcOrd="0" destOrd="0" presId="urn:microsoft.com/office/officeart/2005/8/layout/vList5"/>
    <dgm:cxn modelId="{4B278FC3-373E-47C3-AB2E-FA62C7C431EE}" type="presOf" srcId="{C30CC4CC-4E06-4254-83DC-28B0429E61E6}" destId="{CEB1E49F-9F61-45C5-B316-6594A71123E3}" srcOrd="0" destOrd="1" presId="urn:microsoft.com/office/officeart/2005/8/layout/vList5"/>
    <dgm:cxn modelId="{ABC10CC8-18D8-476A-8CF3-D818414FFC5C}" srcId="{B7BD9909-82A1-4FBE-9243-2CEC8FF6EB07}" destId="{F702D7A6-0246-4D7F-91EB-6C24EBAC4152}" srcOrd="4" destOrd="0" parTransId="{7616E448-4B97-459A-B6CD-EB386F650177}" sibTransId="{68EFF57C-5DC9-4A1A-AEF0-C3369DB4152A}"/>
    <dgm:cxn modelId="{534D1FC9-44FC-4215-B3AC-B9A4C6A7F0C7}" srcId="{71872192-19C1-441D-A5DC-0CCC6C08E116}" destId="{FF9F50A8-4085-419D-81B2-4F10D98B8D67}" srcOrd="1" destOrd="0" parTransId="{2D3CAD9B-BDE2-42CA-AD8A-139ABF82A848}" sibTransId="{0AD28FF0-5B10-43FD-B84F-07DA6C176999}"/>
    <dgm:cxn modelId="{16811CCE-BF9B-42F3-8BC2-1DAAEA156BC4}" srcId="{0C602815-719D-4A65-8D10-86250E990F3F}" destId="{65719022-AC00-44BE-8B2B-B3E802010484}" srcOrd="1" destOrd="0" parTransId="{C8F28D98-E741-48D5-A8E7-5711B58905B8}" sibTransId="{47E973DD-1345-4177-BCEA-48AD6F3C6AFF}"/>
    <dgm:cxn modelId="{4FBC8ED2-AE33-4C28-B5F4-F8EB13469F0A}" type="presOf" srcId="{8D4307F1-825D-4662-B58D-C899BED0B239}" destId="{32F3792A-BAF3-48D7-9B18-E79174332DD0}" srcOrd="0" destOrd="0" presId="urn:microsoft.com/office/officeart/2005/8/layout/vList5"/>
    <dgm:cxn modelId="{ADFBA1D2-FF70-4D2D-ACEC-8BEC00BBCF84}" type="presOf" srcId="{F7C7E6B6-DCD1-48BB-BD52-8DEB43C10039}" destId="{09593EB0-CB59-48FC-9527-4354B5BA3CA8}" srcOrd="0" destOrd="0" presId="urn:microsoft.com/office/officeart/2005/8/layout/vList5"/>
    <dgm:cxn modelId="{120FD9D5-68CB-4893-A347-39412435D61D}" srcId="{0C602815-719D-4A65-8D10-86250E990F3F}" destId="{1AE13C11-B050-444C-826D-9902A8F773EC}" srcOrd="2" destOrd="0" parTransId="{07AA11F3-8434-4C92-93C2-45FF248FB073}" sibTransId="{AD27A44F-3E4F-4B82-A1B4-2562B69BD81A}"/>
    <dgm:cxn modelId="{3B8577D6-325D-4AFF-AAA4-7D3AD450CCAF}" srcId="{B7BD9909-82A1-4FBE-9243-2CEC8FF6EB07}" destId="{71872192-19C1-441D-A5DC-0CCC6C08E116}" srcOrd="0" destOrd="0" parTransId="{612103EE-EA17-4F80-AC30-D3A852F04787}" sibTransId="{81F605BE-D51A-417D-AB5D-44CF1C3D4655}"/>
    <dgm:cxn modelId="{2D5B81E4-A6E1-4ABA-9186-972AFC56576A}" type="presOf" srcId="{FF9F50A8-4085-419D-81B2-4F10D98B8D67}" destId="{69902E1C-6E5E-4534-9DB2-57DFEEF6C529}" srcOrd="0" destOrd="1" presId="urn:microsoft.com/office/officeart/2005/8/layout/vList5"/>
    <dgm:cxn modelId="{8965EDE8-F15E-4346-BF03-6E8B8B6FD079}" srcId="{71872192-19C1-441D-A5DC-0CCC6C08E116}" destId="{6C7493BB-D307-406E-8E01-F4FA1786B91A}" srcOrd="0" destOrd="0" parTransId="{98918066-BC80-49F5-9769-B1ED88657CB8}" sibTransId="{A5D1396F-731C-443E-A5BC-BE5115DB39EA}"/>
    <dgm:cxn modelId="{6F868CEA-54BF-4565-A088-D974D58F263A}" type="presOf" srcId="{B94C4D42-B124-44E7-8EF5-0523EFA6244A}" destId="{02475E39-FAC6-4392-A998-C824C6C59036}" srcOrd="0" destOrd="1" presId="urn:microsoft.com/office/officeart/2005/8/layout/vList5"/>
    <dgm:cxn modelId="{05494FFA-395E-4B52-B66B-40245D893AEE}" type="presOf" srcId="{9FD4A897-09B2-4A59-A853-478AACA08E31}" destId="{02475E39-FAC6-4392-A998-C824C6C59036}" srcOrd="0" destOrd="2" presId="urn:microsoft.com/office/officeart/2005/8/layout/vList5"/>
    <dgm:cxn modelId="{B3DF81DE-ACB3-4BE6-89BE-1B352BD663A4}" type="presParOf" srcId="{A868C4F0-B0F7-49E3-B155-4D1DD2488AB7}" destId="{D14900D9-A2B0-4B74-B7B5-C8B341F13C13}" srcOrd="0" destOrd="0" presId="urn:microsoft.com/office/officeart/2005/8/layout/vList5"/>
    <dgm:cxn modelId="{03B5728A-A253-421D-AFC1-5079FFEB6C26}" type="presParOf" srcId="{D14900D9-A2B0-4B74-B7B5-C8B341F13C13}" destId="{B8A92FB4-FCDA-4651-B43F-84088D9D2861}" srcOrd="0" destOrd="0" presId="urn:microsoft.com/office/officeart/2005/8/layout/vList5"/>
    <dgm:cxn modelId="{9631C2B2-08A6-426D-A922-70998DD876D2}" type="presParOf" srcId="{D14900D9-A2B0-4B74-B7B5-C8B341F13C13}" destId="{69902E1C-6E5E-4534-9DB2-57DFEEF6C529}" srcOrd="1" destOrd="0" presId="urn:microsoft.com/office/officeart/2005/8/layout/vList5"/>
    <dgm:cxn modelId="{97E43344-284D-49D4-9FD2-6D8E94DBFA95}" type="presParOf" srcId="{A868C4F0-B0F7-49E3-B155-4D1DD2488AB7}" destId="{4CC9E077-DA8F-4D56-9FA0-97225629FEE1}" srcOrd="1" destOrd="0" presId="urn:microsoft.com/office/officeart/2005/8/layout/vList5"/>
    <dgm:cxn modelId="{9EBFC4D1-5008-49F6-A7EF-933AF74A8E53}" type="presParOf" srcId="{A868C4F0-B0F7-49E3-B155-4D1DD2488AB7}" destId="{CDA72CB9-51A7-4DD7-AA98-A070B5B973E4}" srcOrd="2" destOrd="0" presId="urn:microsoft.com/office/officeart/2005/8/layout/vList5"/>
    <dgm:cxn modelId="{9450C51D-9043-4E05-960E-E084A9C473CA}" type="presParOf" srcId="{CDA72CB9-51A7-4DD7-AA98-A070B5B973E4}" destId="{1465C07A-181F-4B80-8938-4B3024425D57}" srcOrd="0" destOrd="0" presId="urn:microsoft.com/office/officeart/2005/8/layout/vList5"/>
    <dgm:cxn modelId="{7E0A0294-6577-448E-ACDB-D97EF0BBE55A}" type="presParOf" srcId="{CDA72CB9-51A7-4DD7-AA98-A070B5B973E4}" destId="{09593EB0-CB59-48FC-9527-4354B5BA3CA8}" srcOrd="1" destOrd="0" presId="urn:microsoft.com/office/officeart/2005/8/layout/vList5"/>
    <dgm:cxn modelId="{A556DB44-D4E8-4FFC-9778-6BAE1A73E741}" type="presParOf" srcId="{A868C4F0-B0F7-49E3-B155-4D1DD2488AB7}" destId="{CB484ECA-A403-4AB2-9CF6-1C9603B5508F}" srcOrd="3" destOrd="0" presId="urn:microsoft.com/office/officeart/2005/8/layout/vList5"/>
    <dgm:cxn modelId="{8662A762-9E61-4E94-B0A2-49B6FA9995AF}" type="presParOf" srcId="{A868C4F0-B0F7-49E3-B155-4D1DD2488AB7}" destId="{A6D53440-56D5-4752-8365-F3F9A08E0807}" srcOrd="4" destOrd="0" presId="urn:microsoft.com/office/officeart/2005/8/layout/vList5"/>
    <dgm:cxn modelId="{86888D5B-9682-4C9C-8B5D-4307AF57457B}" type="presParOf" srcId="{A6D53440-56D5-4752-8365-F3F9A08E0807}" destId="{AB8678B7-A64C-43C6-8C92-BDDE9CBA745C}" srcOrd="0" destOrd="0" presId="urn:microsoft.com/office/officeart/2005/8/layout/vList5"/>
    <dgm:cxn modelId="{7891A1A6-7A73-4BDC-A931-F958DACF5411}" type="presParOf" srcId="{A6D53440-56D5-4752-8365-F3F9A08E0807}" destId="{F88431A4-BCF7-41A1-9977-A2DF1E68317B}" srcOrd="1" destOrd="0" presId="urn:microsoft.com/office/officeart/2005/8/layout/vList5"/>
    <dgm:cxn modelId="{11B440A0-ECB8-447E-BDAD-F44CE5D38837}" type="presParOf" srcId="{A868C4F0-B0F7-49E3-B155-4D1DD2488AB7}" destId="{53034104-178E-4391-98F7-8B23DF6363F3}" srcOrd="5" destOrd="0" presId="urn:microsoft.com/office/officeart/2005/8/layout/vList5"/>
    <dgm:cxn modelId="{C1D98F93-CC2C-4697-AF66-6F1D3E224A63}" type="presParOf" srcId="{A868C4F0-B0F7-49E3-B155-4D1DD2488AB7}" destId="{DA793EBB-1E77-4AAB-A6BA-F23B5647E9F0}" srcOrd="6" destOrd="0" presId="urn:microsoft.com/office/officeart/2005/8/layout/vList5"/>
    <dgm:cxn modelId="{46D8FEC4-BE92-487E-9CF0-D7AC94205506}" type="presParOf" srcId="{DA793EBB-1E77-4AAB-A6BA-F23B5647E9F0}" destId="{6CEA4EC1-EFE2-4648-A81C-CB58476F1B48}" srcOrd="0" destOrd="0" presId="urn:microsoft.com/office/officeart/2005/8/layout/vList5"/>
    <dgm:cxn modelId="{DEE3E3E4-406E-4154-AFFA-4D447BC71A5F}" type="presParOf" srcId="{DA793EBB-1E77-4AAB-A6BA-F23B5647E9F0}" destId="{02475E39-FAC6-4392-A998-C824C6C59036}" srcOrd="1" destOrd="0" presId="urn:microsoft.com/office/officeart/2005/8/layout/vList5"/>
    <dgm:cxn modelId="{08356FFF-8EF8-4115-8A76-3BE6A512C9B0}" type="presParOf" srcId="{A868C4F0-B0F7-49E3-B155-4D1DD2488AB7}" destId="{C92B1B6F-FB40-4FB2-A569-ED23FE9F6B65}" srcOrd="7" destOrd="0" presId="urn:microsoft.com/office/officeart/2005/8/layout/vList5"/>
    <dgm:cxn modelId="{73030E93-2AD3-4689-8DAA-927E3A946F06}" type="presParOf" srcId="{A868C4F0-B0F7-49E3-B155-4D1DD2488AB7}" destId="{8D8885CB-EB55-4B4B-875F-3C7725F38B72}" srcOrd="8" destOrd="0" presId="urn:microsoft.com/office/officeart/2005/8/layout/vList5"/>
    <dgm:cxn modelId="{7C8D122B-06DB-4603-BE43-9B7134243E5A}" type="presParOf" srcId="{8D8885CB-EB55-4B4B-875F-3C7725F38B72}" destId="{F0036585-5A0D-48EB-8E35-32D25817E803}" srcOrd="0" destOrd="0" presId="urn:microsoft.com/office/officeart/2005/8/layout/vList5"/>
    <dgm:cxn modelId="{F41195D8-C875-4266-B4D6-090E8B7FCCA4}" type="presParOf" srcId="{8D8885CB-EB55-4B4B-875F-3C7725F38B72}" destId="{32F3792A-BAF3-48D7-9B18-E79174332DD0}" srcOrd="1" destOrd="0" presId="urn:microsoft.com/office/officeart/2005/8/layout/vList5"/>
    <dgm:cxn modelId="{1531707A-1B57-446B-880B-00E7ADF58462}" type="presParOf" srcId="{A868C4F0-B0F7-49E3-B155-4D1DD2488AB7}" destId="{C940A704-F39B-4B78-8BBB-724896D08967}" srcOrd="9" destOrd="0" presId="urn:microsoft.com/office/officeart/2005/8/layout/vList5"/>
    <dgm:cxn modelId="{FD847390-C13C-45A8-A137-5E05C2927E3E}" type="presParOf" srcId="{A868C4F0-B0F7-49E3-B155-4D1DD2488AB7}" destId="{A856AFAB-DBEB-4EB4-ACD4-A593D85FE66A}" srcOrd="10" destOrd="0" presId="urn:microsoft.com/office/officeart/2005/8/layout/vList5"/>
    <dgm:cxn modelId="{838F9B63-873A-4CEE-B977-434C5720B96E}" type="presParOf" srcId="{A856AFAB-DBEB-4EB4-ACD4-A593D85FE66A}" destId="{38D1773D-5E0D-4E2D-91E4-A592385E0AD2}" srcOrd="0" destOrd="0" presId="urn:microsoft.com/office/officeart/2005/8/layout/vList5"/>
    <dgm:cxn modelId="{BF005F5A-8D20-40B2-B0DD-A0BC307E8D77}" type="presParOf" srcId="{A856AFAB-DBEB-4EB4-ACD4-A593D85FE66A}" destId="{CEB1E49F-9F61-45C5-B316-6594A71123E3}" srcOrd="1" destOrd="0" presId="urn:microsoft.com/office/officeart/2005/8/layout/vList5"/>
    <dgm:cxn modelId="{7EE1F909-1E18-42AF-81D7-3248ED0E7EDC}" type="presParOf" srcId="{A868C4F0-B0F7-49E3-B155-4D1DD2488AB7}" destId="{40E214C0-BB5E-44EA-A89A-CBF12C836937}" srcOrd="11" destOrd="0" presId="urn:microsoft.com/office/officeart/2005/8/layout/vList5"/>
    <dgm:cxn modelId="{73402008-F701-42F5-9534-FC1278F7886D}" type="presParOf" srcId="{A868C4F0-B0F7-49E3-B155-4D1DD2488AB7}" destId="{9DCBA390-E92E-4F98-A5CD-7A0AD476DEFD}" srcOrd="12" destOrd="0" presId="urn:microsoft.com/office/officeart/2005/8/layout/vList5"/>
    <dgm:cxn modelId="{95EB4CD2-2037-4E9B-8C13-41B91C60EB8B}" type="presParOf" srcId="{9DCBA390-E92E-4F98-A5CD-7A0AD476DEFD}" destId="{A3D8DD09-548B-4499-8702-44D60F0C6761}"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lumMod val="85000"/>
          </a:schemeClr>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7BD9909-82A1-4FBE-9243-2CEC8FF6EB07}" type="doc">
      <dgm:prSet loTypeId="urn:microsoft.com/office/officeart/2005/8/layout/vList5" loCatId="list" qsTypeId="urn:microsoft.com/office/officeart/2005/8/quickstyle/simple4" qsCatId="simple" csTypeId="urn:microsoft.com/office/officeart/2005/8/colors/accent0_2" csCatId="mainScheme" phldr="1"/>
      <dgm:spPr/>
      <dgm:t>
        <a:bodyPr/>
        <a:lstStyle/>
        <a:p>
          <a:endParaRPr lang="fr-BE"/>
        </a:p>
      </dgm:t>
    </dgm:pt>
    <dgm:pt modelId="{71872192-19C1-441D-A5DC-0CCC6C08E116}">
      <dgm:prSet phldrT="[Texte]" custT="1"/>
      <dgm:spPr/>
      <dgm:t>
        <a:bodyPr/>
        <a:lstStyle/>
        <a:p>
          <a:r>
            <a:rPr lang="fr-BE" sz="900" b="0" i="0" dirty="0">
              <a:hlinkClick xmlns:r="http://schemas.openxmlformats.org/officeDocument/2006/relationships" r:id="rId1"/>
            </a:rPr>
            <a:t>Accenture Chimie </a:t>
          </a:r>
          <a:endParaRPr lang="en-GB" sz="900" noProof="0" dirty="0"/>
        </a:p>
      </dgm:t>
    </dgm:pt>
    <dgm:pt modelId="{612103EE-EA17-4F80-AC30-D3A852F04787}" type="parTrans" cxnId="{3B8577D6-325D-4AFF-AAA4-7D3AD450CCAF}">
      <dgm:prSet/>
      <dgm:spPr/>
      <dgm:t>
        <a:bodyPr/>
        <a:lstStyle/>
        <a:p>
          <a:endParaRPr lang="fr-BE"/>
        </a:p>
      </dgm:t>
    </dgm:pt>
    <dgm:pt modelId="{81F605BE-D51A-417D-AB5D-44CF1C3D4655}" type="sibTrans" cxnId="{3B8577D6-325D-4AFF-AAA4-7D3AD450CCAF}">
      <dgm:prSet/>
      <dgm:spPr/>
      <dgm:t>
        <a:bodyPr/>
        <a:lstStyle/>
        <a:p>
          <a:endParaRPr lang="fr-BE"/>
        </a:p>
      </dgm:t>
    </dgm:pt>
    <dgm:pt modelId="{FDF75676-A993-4963-9818-C2C785C6BFC8}">
      <dgm:prSet phldrT="[Texte]" custT="1"/>
      <dgm:spPr/>
      <dgm:t>
        <a:bodyPr/>
        <a:lstStyle/>
        <a:p>
          <a:r>
            <a:rPr lang="fr-BE" sz="900" b="0" i="0">
              <a:hlinkClick xmlns:r="http://schemas.openxmlformats.org/officeDocument/2006/relationships" r:id="rId2"/>
            </a:rPr>
            <a:t>Together For Sustainability</a:t>
          </a:r>
          <a:endParaRPr lang="en-GB" sz="900" noProof="0" dirty="0"/>
        </a:p>
      </dgm:t>
    </dgm:pt>
    <dgm:pt modelId="{FDE4BB49-5A1F-4C2E-BD57-9E5EFC045B8B}" type="parTrans" cxnId="{E70F07DD-D4E4-438F-A06E-51DCC35B01E8}">
      <dgm:prSet/>
      <dgm:spPr/>
      <dgm:t>
        <a:bodyPr/>
        <a:lstStyle/>
        <a:p>
          <a:endParaRPr lang="fr-BE"/>
        </a:p>
      </dgm:t>
    </dgm:pt>
    <dgm:pt modelId="{51F8588F-A926-4C50-92C0-1073A7D1A183}" type="sibTrans" cxnId="{E70F07DD-D4E4-438F-A06E-51DCC35B01E8}">
      <dgm:prSet/>
      <dgm:spPr/>
      <dgm:t>
        <a:bodyPr/>
        <a:lstStyle/>
        <a:p>
          <a:endParaRPr lang="fr-BE"/>
        </a:p>
      </dgm:t>
    </dgm:pt>
    <dgm:pt modelId="{A374A9FA-F438-41D2-ABA6-068B236798BB}">
      <dgm:prSet phldrT="[Texte]" custT="1"/>
      <dgm:spPr/>
      <dgm:t>
        <a:bodyPr/>
        <a:lstStyle/>
        <a:p>
          <a:r>
            <a:rPr lang="fr-BE" sz="900" b="0" i="0">
              <a:hlinkClick xmlns:r="http://schemas.openxmlformats.org/officeDocument/2006/relationships" r:id="rId3"/>
            </a:rPr>
            <a:t>Ecovadis</a:t>
          </a:r>
          <a:endParaRPr lang="en-GB" sz="900" noProof="0" dirty="0"/>
        </a:p>
      </dgm:t>
    </dgm:pt>
    <dgm:pt modelId="{0B5C8247-64D3-48A1-962A-1BB5D16A5F6C}" type="parTrans" cxnId="{3F4A2246-4C7D-4336-A0E4-9A4194CA0C0E}">
      <dgm:prSet/>
      <dgm:spPr/>
      <dgm:t>
        <a:bodyPr/>
        <a:lstStyle/>
        <a:p>
          <a:endParaRPr lang="fr-BE"/>
        </a:p>
      </dgm:t>
    </dgm:pt>
    <dgm:pt modelId="{52A1E3F2-A123-4C1E-8E31-5C69BDC7A0B9}" type="sibTrans" cxnId="{3F4A2246-4C7D-4336-A0E4-9A4194CA0C0E}">
      <dgm:prSet/>
      <dgm:spPr/>
      <dgm:t>
        <a:bodyPr/>
        <a:lstStyle/>
        <a:p>
          <a:endParaRPr lang="fr-BE"/>
        </a:p>
      </dgm:t>
    </dgm:pt>
    <dgm:pt modelId="{0BEC00F2-53B9-4561-864C-393FACCF828F}">
      <dgm:prSet phldrT="[Texte]" custT="1"/>
      <dgm:spPr/>
      <dgm:t>
        <a:bodyPr/>
        <a:lstStyle/>
        <a:p>
          <a:r>
            <a:rPr lang="fr-BE" sz="900" b="0" i="0" dirty="0">
              <a:hlinkClick xmlns:r="http://schemas.openxmlformats.org/officeDocument/2006/relationships" r:id="rId4"/>
            </a:rPr>
            <a:t>Sustainable Development Platform</a:t>
          </a:r>
          <a:endParaRPr lang="en-GB" sz="900" noProof="0" dirty="0"/>
        </a:p>
      </dgm:t>
    </dgm:pt>
    <dgm:pt modelId="{A73B3E76-51A2-4229-B64A-0F6B1858FFD6}" type="parTrans" cxnId="{7A5F93E5-03A4-4982-A4CB-C4B506F5F5B4}">
      <dgm:prSet/>
      <dgm:spPr/>
      <dgm:t>
        <a:bodyPr/>
        <a:lstStyle/>
        <a:p>
          <a:endParaRPr lang="fr-BE"/>
        </a:p>
      </dgm:t>
    </dgm:pt>
    <dgm:pt modelId="{DD28922E-D288-45F0-AE80-8DEF9B617902}" type="sibTrans" cxnId="{7A5F93E5-03A4-4982-A4CB-C4B506F5F5B4}">
      <dgm:prSet/>
      <dgm:spPr/>
      <dgm:t>
        <a:bodyPr/>
        <a:lstStyle/>
        <a:p>
          <a:endParaRPr lang="fr-BE"/>
        </a:p>
      </dgm:t>
    </dgm:pt>
    <dgm:pt modelId="{20AEE1CA-3329-4465-82FE-4DF9B96D3363}">
      <dgm:prSet phldrT="[Texte]" custT="1"/>
      <dgm:spPr/>
      <dgm:t>
        <a:bodyPr/>
        <a:lstStyle/>
        <a:p>
          <a:r>
            <a:rPr lang="fr-BE" sz="900" b="0" i="0" dirty="0">
              <a:hlinkClick xmlns:r="http://schemas.openxmlformats.org/officeDocument/2006/relationships" r:id="rId5"/>
            </a:rPr>
            <a:t>CSR Europe</a:t>
          </a:r>
          <a:endParaRPr lang="en-GB" sz="900" noProof="0" dirty="0"/>
        </a:p>
      </dgm:t>
    </dgm:pt>
    <dgm:pt modelId="{B077B574-97A5-4BB5-A581-249333138704}" type="parTrans" cxnId="{36EB1F78-1D35-4542-8E64-9FC936E8273F}">
      <dgm:prSet/>
      <dgm:spPr/>
      <dgm:t>
        <a:bodyPr/>
        <a:lstStyle/>
        <a:p>
          <a:endParaRPr lang="fr-BE"/>
        </a:p>
      </dgm:t>
    </dgm:pt>
    <dgm:pt modelId="{EB98A7C7-663F-473B-B047-5A357AFE77A7}" type="sibTrans" cxnId="{36EB1F78-1D35-4542-8E64-9FC936E8273F}">
      <dgm:prSet/>
      <dgm:spPr/>
      <dgm:t>
        <a:bodyPr/>
        <a:lstStyle/>
        <a:p>
          <a:endParaRPr lang="fr-BE"/>
        </a:p>
      </dgm:t>
    </dgm:pt>
    <dgm:pt modelId="{37E5D707-593B-4915-B22C-0E2DDB3D86DD}">
      <dgm:prSet phldrT="[Texte]" custT="1"/>
      <dgm:spPr/>
      <dgm:t>
        <a:bodyPr/>
        <a:lstStyle/>
        <a:p>
          <a:r>
            <a:rPr lang="fr-BE" sz="900" b="0" i="0" dirty="0">
              <a:hlinkClick xmlns:r="http://schemas.openxmlformats.org/officeDocument/2006/relationships" r:id="rId6"/>
            </a:rPr>
            <a:t>CDP - Disclosure Insight Action</a:t>
          </a:r>
          <a:endParaRPr lang="en-GB" sz="900" noProof="0" dirty="0"/>
        </a:p>
      </dgm:t>
    </dgm:pt>
    <dgm:pt modelId="{7B92601A-8381-4D60-B699-D4E9E753AF56}" type="parTrans" cxnId="{C00266E5-57F6-4823-98C7-04E42C229A93}">
      <dgm:prSet/>
      <dgm:spPr/>
      <dgm:t>
        <a:bodyPr/>
        <a:lstStyle/>
        <a:p>
          <a:endParaRPr lang="fr-BE"/>
        </a:p>
      </dgm:t>
    </dgm:pt>
    <dgm:pt modelId="{4D1907D0-88F2-4620-A42B-54FAFB7E84B3}" type="sibTrans" cxnId="{C00266E5-57F6-4823-98C7-04E42C229A93}">
      <dgm:prSet/>
      <dgm:spPr/>
      <dgm:t>
        <a:bodyPr/>
        <a:lstStyle/>
        <a:p>
          <a:endParaRPr lang="fr-BE"/>
        </a:p>
      </dgm:t>
    </dgm:pt>
    <dgm:pt modelId="{8D25F71C-4F8A-40EB-A9F1-71ADCA16A4B9}">
      <dgm:prSet phldrT="[Texte]" custT="1"/>
      <dgm:spPr/>
      <dgm:t>
        <a:bodyPr/>
        <a:lstStyle/>
        <a:p>
          <a:r>
            <a:rPr lang="fr-BE" sz="900" b="0" i="0" dirty="0">
              <a:hlinkClick xmlns:r="http://schemas.openxmlformats.org/officeDocument/2006/relationships" r:id="rId7"/>
            </a:rPr>
            <a:t>SPIRE</a:t>
          </a:r>
          <a:endParaRPr lang="en-GB" sz="900" noProof="0" dirty="0"/>
        </a:p>
      </dgm:t>
    </dgm:pt>
    <dgm:pt modelId="{95A64A6F-77A0-41FF-B2E3-AA10B6ED3A29}" type="parTrans" cxnId="{1EDABA64-1A7F-4601-827D-1B704F1D741A}">
      <dgm:prSet/>
      <dgm:spPr/>
      <dgm:t>
        <a:bodyPr/>
        <a:lstStyle/>
        <a:p>
          <a:endParaRPr lang="fr-BE"/>
        </a:p>
      </dgm:t>
    </dgm:pt>
    <dgm:pt modelId="{75BAB3F5-EBCC-48DD-A452-9F718A304592}" type="sibTrans" cxnId="{1EDABA64-1A7F-4601-827D-1B704F1D741A}">
      <dgm:prSet/>
      <dgm:spPr/>
      <dgm:t>
        <a:bodyPr/>
        <a:lstStyle/>
        <a:p>
          <a:endParaRPr lang="fr-BE"/>
        </a:p>
      </dgm:t>
    </dgm:pt>
    <dgm:pt modelId="{30CB9B74-4340-4C72-9123-A30B18551F69}">
      <dgm:prSet phldrT="[Texte]" custT="1"/>
      <dgm:spPr/>
      <dgm:t>
        <a:bodyPr/>
        <a:lstStyle/>
        <a:p>
          <a:r>
            <a:rPr lang="fr-BE" sz="900" b="0" i="0" dirty="0" err="1">
              <a:hlinkClick xmlns:r="http://schemas.openxmlformats.org/officeDocument/2006/relationships" r:id="rId8"/>
            </a:rPr>
            <a:t>Circulab</a:t>
          </a:r>
          <a:endParaRPr lang="en-GB" sz="900" noProof="0" dirty="0"/>
        </a:p>
      </dgm:t>
    </dgm:pt>
    <dgm:pt modelId="{57B07CCC-4C4E-41C9-9EE7-58DF6A3503BB}" type="parTrans" cxnId="{2333D7C1-7E48-44BA-953E-CE85E10DFBA1}">
      <dgm:prSet/>
      <dgm:spPr/>
      <dgm:t>
        <a:bodyPr/>
        <a:lstStyle/>
        <a:p>
          <a:endParaRPr lang="fr-BE"/>
        </a:p>
      </dgm:t>
    </dgm:pt>
    <dgm:pt modelId="{F670F3F8-DB3F-4D5A-A91B-489FABB1F2C8}" type="sibTrans" cxnId="{2333D7C1-7E48-44BA-953E-CE85E10DFBA1}">
      <dgm:prSet/>
      <dgm:spPr/>
      <dgm:t>
        <a:bodyPr/>
        <a:lstStyle/>
        <a:p>
          <a:endParaRPr lang="fr-BE"/>
        </a:p>
      </dgm:t>
    </dgm:pt>
    <dgm:pt modelId="{2C373210-011A-482A-9D66-C4656B14D145}">
      <dgm:prSet phldrT="[Texte]" custT="1"/>
      <dgm:spPr/>
      <dgm:t>
        <a:bodyPr/>
        <a:lstStyle/>
        <a:p>
          <a:r>
            <a:rPr lang="fr-BE" sz="900" b="0" i="0" dirty="0">
              <a:hlinkClick xmlns:r="http://schemas.openxmlformats.org/officeDocument/2006/relationships" r:id="rId9"/>
            </a:rPr>
            <a:t>WBCSD - Program Factor 10 - Circular Economy</a:t>
          </a:r>
          <a:endParaRPr lang="en-GB" sz="900" noProof="0" dirty="0"/>
        </a:p>
      </dgm:t>
    </dgm:pt>
    <dgm:pt modelId="{50E52641-336B-48E1-B57F-8DA2501A056A}" type="parTrans" cxnId="{BCADB6D5-3D48-4BA8-BF5E-DDCF103CA9DC}">
      <dgm:prSet/>
      <dgm:spPr/>
      <dgm:t>
        <a:bodyPr/>
        <a:lstStyle/>
        <a:p>
          <a:endParaRPr lang="fr-BE"/>
        </a:p>
      </dgm:t>
    </dgm:pt>
    <dgm:pt modelId="{C3C0F54C-5B07-4A2E-9159-935BBAE18833}" type="sibTrans" cxnId="{BCADB6D5-3D48-4BA8-BF5E-DDCF103CA9DC}">
      <dgm:prSet/>
      <dgm:spPr/>
      <dgm:t>
        <a:bodyPr/>
        <a:lstStyle/>
        <a:p>
          <a:endParaRPr lang="fr-BE"/>
        </a:p>
      </dgm:t>
    </dgm:pt>
    <dgm:pt modelId="{F4CEEA6E-5B53-47EB-BA6A-C8EA85C96077}">
      <dgm:prSet phldrT="[Texte]" custT="1"/>
      <dgm:spPr/>
      <dgm:t>
        <a:bodyPr/>
        <a:lstStyle/>
        <a:p>
          <a:r>
            <a:rPr lang="fr-BE" sz="900" b="0" i="0" dirty="0" err="1">
              <a:hlinkClick xmlns:r="http://schemas.openxmlformats.org/officeDocument/2006/relationships" r:id="rId10"/>
            </a:rPr>
            <a:t>Take</a:t>
          </a:r>
          <a:r>
            <a:rPr lang="fr-BE" sz="900" b="0" i="0" dirty="0">
              <a:hlinkClick xmlns:r="http://schemas.openxmlformats.org/officeDocument/2006/relationships" r:id="rId10"/>
            </a:rPr>
            <a:t> Back Chemicals</a:t>
          </a:r>
          <a:endParaRPr lang="en-GB" sz="900" noProof="0" dirty="0"/>
        </a:p>
      </dgm:t>
    </dgm:pt>
    <dgm:pt modelId="{60031AF5-F969-4271-AB34-DC04A0217CD8}" type="parTrans" cxnId="{AF2828FD-677E-4C8F-B09C-9E1747F50D66}">
      <dgm:prSet/>
      <dgm:spPr/>
      <dgm:t>
        <a:bodyPr/>
        <a:lstStyle/>
        <a:p>
          <a:endParaRPr lang="fr-BE"/>
        </a:p>
      </dgm:t>
    </dgm:pt>
    <dgm:pt modelId="{CDB9F918-D0E5-4E2D-87E6-5E2B7BE7DAF4}" type="sibTrans" cxnId="{AF2828FD-677E-4C8F-B09C-9E1747F50D66}">
      <dgm:prSet/>
      <dgm:spPr/>
      <dgm:t>
        <a:bodyPr/>
        <a:lstStyle/>
        <a:p>
          <a:endParaRPr lang="fr-BE"/>
        </a:p>
      </dgm:t>
    </dgm:pt>
    <dgm:pt modelId="{C9F19B99-17AF-4C29-B041-17DA42227E50}">
      <dgm:prSet phldrT="[Texte]" custT="1"/>
      <dgm:spPr/>
      <dgm:t>
        <a:bodyPr/>
        <a:lstStyle/>
        <a:p>
          <a:r>
            <a:rPr lang="fr-BE" sz="900" b="0" i="0" dirty="0">
              <a:hlinkClick xmlns:r="http://schemas.openxmlformats.org/officeDocument/2006/relationships" r:id="rId11"/>
            </a:rPr>
            <a:t>Econsense.de</a:t>
          </a:r>
          <a:endParaRPr lang="en-GB" sz="900" noProof="0" dirty="0"/>
        </a:p>
      </dgm:t>
    </dgm:pt>
    <dgm:pt modelId="{C557A2B4-243E-4CDB-BC8B-83E37084A761}" type="parTrans" cxnId="{CD4D2D9C-B99C-4183-BA6D-A6DADF2B9749}">
      <dgm:prSet/>
      <dgm:spPr/>
      <dgm:t>
        <a:bodyPr/>
        <a:lstStyle/>
        <a:p>
          <a:endParaRPr lang="fr-BE"/>
        </a:p>
      </dgm:t>
    </dgm:pt>
    <dgm:pt modelId="{8964FCF9-BDE8-43DA-A59E-1BD0DDE523BB}" type="sibTrans" cxnId="{CD4D2D9C-B99C-4183-BA6D-A6DADF2B9749}">
      <dgm:prSet/>
      <dgm:spPr/>
      <dgm:t>
        <a:bodyPr/>
        <a:lstStyle/>
        <a:p>
          <a:endParaRPr lang="fr-BE"/>
        </a:p>
      </dgm:t>
    </dgm:pt>
    <dgm:pt modelId="{15B33AAF-4F47-48E3-958D-D6C27331D261}">
      <dgm:prSet phldrT="[Texte]" custT="1"/>
      <dgm:spPr/>
      <dgm:t>
        <a:bodyPr/>
        <a:lstStyle/>
        <a:p>
          <a:r>
            <a:rPr lang="en-GB" sz="900" noProof="0" dirty="0">
              <a:hlinkClick xmlns:r="http://schemas.openxmlformats.org/officeDocument/2006/relationships" r:id="rId12"/>
            </a:rPr>
            <a:t>Ellen MacArthur Foundation</a:t>
          </a:r>
          <a:endParaRPr lang="en-GB" sz="900" noProof="0" dirty="0"/>
        </a:p>
      </dgm:t>
    </dgm:pt>
    <dgm:pt modelId="{E231AEBC-C780-4E5C-B02B-D21566E622B0}" type="parTrans" cxnId="{DCE5D644-42ED-43B2-A665-30DF6E3A7058}">
      <dgm:prSet/>
      <dgm:spPr/>
      <dgm:t>
        <a:bodyPr/>
        <a:lstStyle/>
        <a:p>
          <a:endParaRPr lang="fr-BE"/>
        </a:p>
      </dgm:t>
    </dgm:pt>
    <dgm:pt modelId="{09B131B2-3853-413B-A1C4-CB52F1F43B00}" type="sibTrans" cxnId="{DCE5D644-42ED-43B2-A665-30DF6E3A7058}">
      <dgm:prSet/>
      <dgm:spPr/>
      <dgm:t>
        <a:bodyPr/>
        <a:lstStyle/>
        <a:p>
          <a:endParaRPr lang="fr-BE"/>
        </a:p>
      </dgm:t>
    </dgm:pt>
    <dgm:pt modelId="{A868C4F0-B0F7-49E3-B155-4D1DD2488AB7}" type="pres">
      <dgm:prSet presAssocID="{B7BD9909-82A1-4FBE-9243-2CEC8FF6EB07}" presName="Name0" presStyleCnt="0">
        <dgm:presLayoutVars>
          <dgm:dir/>
          <dgm:animLvl val="lvl"/>
          <dgm:resizeHandles val="exact"/>
        </dgm:presLayoutVars>
      </dgm:prSet>
      <dgm:spPr/>
    </dgm:pt>
    <dgm:pt modelId="{D14900D9-A2B0-4B74-B7B5-C8B341F13C13}" type="pres">
      <dgm:prSet presAssocID="{71872192-19C1-441D-A5DC-0CCC6C08E116}" presName="linNode" presStyleCnt="0"/>
      <dgm:spPr/>
    </dgm:pt>
    <dgm:pt modelId="{B8A92FB4-FCDA-4651-B43F-84088D9D2861}" type="pres">
      <dgm:prSet presAssocID="{71872192-19C1-441D-A5DC-0CCC6C08E116}" presName="parentText" presStyleLbl="node1" presStyleIdx="0" presStyleCnt="12">
        <dgm:presLayoutVars>
          <dgm:chMax val="1"/>
          <dgm:bulletEnabled val="1"/>
        </dgm:presLayoutVars>
      </dgm:prSet>
      <dgm:spPr/>
    </dgm:pt>
    <dgm:pt modelId="{EC44C7B9-62DE-4D70-B043-94BFE009F239}" type="pres">
      <dgm:prSet presAssocID="{81F605BE-D51A-417D-AB5D-44CF1C3D4655}" presName="sp" presStyleCnt="0"/>
      <dgm:spPr/>
    </dgm:pt>
    <dgm:pt modelId="{978787F9-8713-4271-A66A-F3BDA2DF91A3}" type="pres">
      <dgm:prSet presAssocID="{FDF75676-A993-4963-9818-C2C785C6BFC8}" presName="linNode" presStyleCnt="0"/>
      <dgm:spPr/>
    </dgm:pt>
    <dgm:pt modelId="{19D546B0-FBBE-4A76-B8F6-689AAE5CEC2F}" type="pres">
      <dgm:prSet presAssocID="{FDF75676-A993-4963-9818-C2C785C6BFC8}" presName="parentText" presStyleLbl="node1" presStyleIdx="1" presStyleCnt="12">
        <dgm:presLayoutVars>
          <dgm:chMax val="1"/>
          <dgm:bulletEnabled val="1"/>
        </dgm:presLayoutVars>
      </dgm:prSet>
      <dgm:spPr/>
    </dgm:pt>
    <dgm:pt modelId="{3F2E3491-603D-4BD6-B6A7-E5C13D5FC2AD}" type="pres">
      <dgm:prSet presAssocID="{51F8588F-A926-4C50-92C0-1073A7D1A183}" presName="sp" presStyleCnt="0"/>
      <dgm:spPr/>
    </dgm:pt>
    <dgm:pt modelId="{6B00D7A7-8D9D-4804-8B7C-9E411B005690}" type="pres">
      <dgm:prSet presAssocID="{A374A9FA-F438-41D2-ABA6-068B236798BB}" presName="linNode" presStyleCnt="0"/>
      <dgm:spPr/>
    </dgm:pt>
    <dgm:pt modelId="{66F82F90-30D7-40BA-B6B7-8AD22FBCC9A3}" type="pres">
      <dgm:prSet presAssocID="{A374A9FA-F438-41D2-ABA6-068B236798BB}" presName="parentText" presStyleLbl="node1" presStyleIdx="2" presStyleCnt="12">
        <dgm:presLayoutVars>
          <dgm:chMax val="1"/>
          <dgm:bulletEnabled val="1"/>
        </dgm:presLayoutVars>
      </dgm:prSet>
      <dgm:spPr/>
    </dgm:pt>
    <dgm:pt modelId="{B2ADC00A-34EC-4FF5-8FD5-83C2723054FE}" type="pres">
      <dgm:prSet presAssocID="{52A1E3F2-A123-4C1E-8E31-5C69BDC7A0B9}" presName="sp" presStyleCnt="0"/>
      <dgm:spPr/>
    </dgm:pt>
    <dgm:pt modelId="{79DB57D2-42D4-4257-AEBB-87AE4EE36F8D}" type="pres">
      <dgm:prSet presAssocID="{0BEC00F2-53B9-4561-864C-393FACCF828F}" presName="linNode" presStyleCnt="0"/>
      <dgm:spPr/>
    </dgm:pt>
    <dgm:pt modelId="{DFAAA3F9-56B1-4476-A7BE-4F609AFAD0B7}" type="pres">
      <dgm:prSet presAssocID="{0BEC00F2-53B9-4561-864C-393FACCF828F}" presName="parentText" presStyleLbl="node1" presStyleIdx="3" presStyleCnt="12">
        <dgm:presLayoutVars>
          <dgm:chMax val="1"/>
          <dgm:bulletEnabled val="1"/>
        </dgm:presLayoutVars>
      </dgm:prSet>
      <dgm:spPr/>
    </dgm:pt>
    <dgm:pt modelId="{215118BC-AB33-434E-A0B9-136183C51A1A}" type="pres">
      <dgm:prSet presAssocID="{DD28922E-D288-45F0-AE80-8DEF9B617902}" presName="sp" presStyleCnt="0"/>
      <dgm:spPr/>
    </dgm:pt>
    <dgm:pt modelId="{03A47289-2C6A-4BA9-AE90-666A9DEE1717}" type="pres">
      <dgm:prSet presAssocID="{20AEE1CA-3329-4465-82FE-4DF9B96D3363}" presName="linNode" presStyleCnt="0"/>
      <dgm:spPr/>
    </dgm:pt>
    <dgm:pt modelId="{2688A95B-362D-4748-B52A-E551584CE744}" type="pres">
      <dgm:prSet presAssocID="{20AEE1CA-3329-4465-82FE-4DF9B96D3363}" presName="parentText" presStyleLbl="node1" presStyleIdx="4" presStyleCnt="12">
        <dgm:presLayoutVars>
          <dgm:chMax val="1"/>
          <dgm:bulletEnabled val="1"/>
        </dgm:presLayoutVars>
      </dgm:prSet>
      <dgm:spPr/>
    </dgm:pt>
    <dgm:pt modelId="{E3F03529-E993-4F73-8C38-A70E06CA34DF}" type="pres">
      <dgm:prSet presAssocID="{EB98A7C7-663F-473B-B047-5A357AFE77A7}" presName="sp" presStyleCnt="0"/>
      <dgm:spPr/>
    </dgm:pt>
    <dgm:pt modelId="{404A7300-DC6C-4773-9329-CFB48734890A}" type="pres">
      <dgm:prSet presAssocID="{37E5D707-593B-4915-B22C-0E2DDB3D86DD}" presName="linNode" presStyleCnt="0"/>
      <dgm:spPr/>
    </dgm:pt>
    <dgm:pt modelId="{6C7B75DB-656A-42E2-8B38-A751BF229BF9}" type="pres">
      <dgm:prSet presAssocID="{37E5D707-593B-4915-B22C-0E2DDB3D86DD}" presName="parentText" presStyleLbl="node1" presStyleIdx="5" presStyleCnt="12">
        <dgm:presLayoutVars>
          <dgm:chMax val="1"/>
          <dgm:bulletEnabled val="1"/>
        </dgm:presLayoutVars>
      </dgm:prSet>
      <dgm:spPr/>
    </dgm:pt>
    <dgm:pt modelId="{E0C2C52B-53D6-4966-A45F-DD521AB67B90}" type="pres">
      <dgm:prSet presAssocID="{4D1907D0-88F2-4620-A42B-54FAFB7E84B3}" presName="sp" presStyleCnt="0"/>
      <dgm:spPr/>
    </dgm:pt>
    <dgm:pt modelId="{CB82E1DA-D7DB-4884-ABD3-57AD320E5E5B}" type="pres">
      <dgm:prSet presAssocID="{8D25F71C-4F8A-40EB-A9F1-71ADCA16A4B9}" presName="linNode" presStyleCnt="0"/>
      <dgm:spPr/>
    </dgm:pt>
    <dgm:pt modelId="{9CF5C0F9-DB13-4FCB-BD19-0E3CCBE4A72A}" type="pres">
      <dgm:prSet presAssocID="{8D25F71C-4F8A-40EB-A9F1-71ADCA16A4B9}" presName="parentText" presStyleLbl="node1" presStyleIdx="6" presStyleCnt="12">
        <dgm:presLayoutVars>
          <dgm:chMax val="1"/>
          <dgm:bulletEnabled val="1"/>
        </dgm:presLayoutVars>
      </dgm:prSet>
      <dgm:spPr/>
    </dgm:pt>
    <dgm:pt modelId="{20A63E07-C265-494F-A7B8-9D7FB138B0CD}" type="pres">
      <dgm:prSet presAssocID="{75BAB3F5-EBCC-48DD-A452-9F718A304592}" presName="sp" presStyleCnt="0"/>
      <dgm:spPr/>
    </dgm:pt>
    <dgm:pt modelId="{64A6C863-6B61-4220-B161-41554A050F69}" type="pres">
      <dgm:prSet presAssocID="{30CB9B74-4340-4C72-9123-A30B18551F69}" presName="linNode" presStyleCnt="0"/>
      <dgm:spPr/>
    </dgm:pt>
    <dgm:pt modelId="{FFEBFCA5-DD60-47D0-8798-49B069239499}" type="pres">
      <dgm:prSet presAssocID="{30CB9B74-4340-4C72-9123-A30B18551F69}" presName="parentText" presStyleLbl="node1" presStyleIdx="7" presStyleCnt="12">
        <dgm:presLayoutVars>
          <dgm:chMax val="1"/>
          <dgm:bulletEnabled val="1"/>
        </dgm:presLayoutVars>
      </dgm:prSet>
      <dgm:spPr/>
    </dgm:pt>
    <dgm:pt modelId="{31B1938E-3AD7-4A08-83E2-0E5680200E92}" type="pres">
      <dgm:prSet presAssocID="{F670F3F8-DB3F-4D5A-A91B-489FABB1F2C8}" presName="sp" presStyleCnt="0"/>
      <dgm:spPr/>
    </dgm:pt>
    <dgm:pt modelId="{78FDE01B-BDEA-4FB8-A1F9-B3A2C0D57982}" type="pres">
      <dgm:prSet presAssocID="{2C373210-011A-482A-9D66-C4656B14D145}" presName="linNode" presStyleCnt="0"/>
      <dgm:spPr/>
    </dgm:pt>
    <dgm:pt modelId="{7320DED2-838F-4DC6-BA92-161235B5765D}" type="pres">
      <dgm:prSet presAssocID="{2C373210-011A-482A-9D66-C4656B14D145}" presName="parentText" presStyleLbl="node1" presStyleIdx="8" presStyleCnt="12">
        <dgm:presLayoutVars>
          <dgm:chMax val="1"/>
          <dgm:bulletEnabled val="1"/>
        </dgm:presLayoutVars>
      </dgm:prSet>
      <dgm:spPr/>
    </dgm:pt>
    <dgm:pt modelId="{4E7EF5FF-6C7A-4FBF-9146-DDF7B39B1926}" type="pres">
      <dgm:prSet presAssocID="{C3C0F54C-5B07-4A2E-9159-935BBAE18833}" presName="sp" presStyleCnt="0"/>
      <dgm:spPr/>
    </dgm:pt>
    <dgm:pt modelId="{2E2026E2-C839-4800-9537-1165F7E0E1AE}" type="pres">
      <dgm:prSet presAssocID="{F4CEEA6E-5B53-47EB-BA6A-C8EA85C96077}" presName="linNode" presStyleCnt="0"/>
      <dgm:spPr/>
    </dgm:pt>
    <dgm:pt modelId="{74ACCA8C-18DA-4595-8950-BDA3021988B2}" type="pres">
      <dgm:prSet presAssocID="{F4CEEA6E-5B53-47EB-BA6A-C8EA85C96077}" presName="parentText" presStyleLbl="node1" presStyleIdx="9" presStyleCnt="12">
        <dgm:presLayoutVars>
          <dgm:chMax val="1"/>
          <dgm:bulletEnabled val="1"/>
        </dgm:presLayoutVars>
      </dgm:prSet>
      <dgm:spPr/>
    </dgm:pt>
    <dgm:pt modelId="{B06153F3-2DDE-491E-B379-E88AB3CDA218}" type="pres">
      <dgm:prSet presAssocID="{CDB9F918-D0E5-4E2D-87E6-5E2B7BE7DAF4}" presName="sp" presStyleCnt="0"/>
      <dgm:spPr/>
    </dgm:pt>
    <dgm:pt modelId="{77062533-19FD-4EEF-B946-A892F283F2A6}" type="pres">
      <dgm:prSet presAssocID="{C9F19B99-17AF-4C29-B041-17DA42227E50}" presName="linNode" presStyleCnt="0"/>
      <dgm:spPr/>
    </dgm:pt>
    <dgm:pt modelId="{D01ECBC0-637B-4929-86C4-7DBD386F432B}" type="pres">
      <dgm:prSet presAssocID="{C9F19B99-17AF-4C29-B041-17DA42227E50}" presName="parentText" presStyleLbl="node1" presStyleIdx="10" presStyleCnt="12">
        <dgm:presLayoutVars>
          <dgm:chMax val="1"/>
          <dgm:bulletEnabled val="1"/>
        </dgm:presLayoutVars>
      </dgm:prSet>
      <dgm:spPr/>
    </dgm:pt>
    <dgm:pt modelId="{3E0351AD-7979-4E3B-A18B-10D90DD007D1}" type="pres">
      <dgm:prSet presAssocID="{8964FCF9-BDE8-43DA-A59E-1BD0DDE523BB}" presName="sp" presStyleCnt="0"/>
      <dgm:spPr/>
    </dgm:pt>
    <dgm:pt modelId="{790F33AB-EB46-4DF9-9C94-9D36F954C489}" type="pres">
      <dgm:prSet presAssocID="{15B33AAF-4F47-48E3-958D-D6C27331D261}" presName="linNode" presStyleCnt="0"/>
      <dgm:spPr/>
    </dgm:pt>
    <dgm:pt modelId="{014CFD03-A697-4050-8F52-E56298C53798}" type="pres">
      <dgm:prSet presAssocID="{15B33AAF-4F47-48E3-958D-D6C27331D261}" presName="parentText" presStyleLbl="node1" presStyleIdx="11" presStyleCnt="12">
        <dgm:presLayoutVars>
          <dgm:chMax val="1"/>
          <dgm:bulletEnabled val="1"/>
        </dgm:presLayoutVars>
      </dgm:prSet>
      <dgm:spPr/>
    </dgm:pt>
  </dgm:ptLst>
  <dgm:cxnLst>
    <dgm:cxn modelId="{1FDBEA0F-1ECF-4957-9050-93C0ECCF95E5}" type="presOf" srcId="{37E5D707-593B-4915-B22C-0E2DDB3D86DD}" destId="{6C7B75DB-656A-42E2-8B38-A751BF229BF9}" srcOrd="0" destOrd="0" presId="urn:microsoft.com/office/officeart/2005/8/layout/vList5"/>
    <dgm:cxn modelId="{15AED019-ED1B-42E2-9723-49858C44E4C7}" type="presOf" srcId="{2C373210-011A-482A-9D66-C4656B14D145}" destId="{7320DED2-838F-4DC6-BA92-161235B5765D}" srcOrd="0" destOrd="0" presId="urn:microsoft.com/office/officeart/2005/8/layout/vList5"/>
    <dgm:cxn modelId="{CD33AA22-FA88-45A9-B776-8FB65971FA59}" type="presOf" srcId="{F4CEEA6E-5B53-47EB-BA6A-C8EA85C96077}" destId="{74ACCA8C-18DA-4595-8950-BDA3021988B2}" srcOrd="0" destOrd="0" presId="urn:microsoft.com/office/officeart/2005/8/layout/vList5"/>
    <dgm:cxn modelId="{E9C2E028-2128-4BEA-9FF8-3CFCF814F2D2}" type="presOf" srcId="{B7BD9909-82A1-4FBE-9243-2CEC8FF6EB07}" destId="{A868C4F0-B0F7-49E3-B155-4D1DD2488AB7}" srcOrd="0" destOrd="0" presId="urn:microsoft.com/office/officeart/2005/8/layout/vList5"/>
    <dgm:cxn modelId="{1EDABA64-1A7F-4601-827D-1B704F1D741A}" srcId="{B7BD9909-82A1-4FBE-9243-2CEC8FF6EB07}" destId="{8D25F71C-4F8A-40EB-A9F1-71ADCA16A4B9}" srcOrd="6" destOrd="0" parTransId="{95A64A6F-77A0-41FF-B2E3-AA10B6ED3A29}" sibTransId="{75BAB3F5-EBCC-48DD-A452-9F718A304592}"/>
    <dgm:cxn modelId="{DCE5D644-42ED-43B2-A665-30DF6E3A7058}" srcId="{B7BD9909-82A1-4FBE-9243-2CEC8FF6EB07}" destId="{15B33AAF-4F47-48E3-958D-D6C27331D261}" srcOrd="11" destOrd="0" parTransId="{E231AEBC-C780-4E5C-B02B-D21566E622B0}" sibTransId="{09B131B2-3853-413B-A1C4-CB52F1F43B00}"/>
    <dgm:cxn modelId="{3F4A2246-4C7D-4336-A0E4-9A4194CA0C0E}" srcId="{B7BD9909-82A1-4FBE-9243-2CEC8FF6EB07}" destId="{A374A9FA-F438-41D2-ABA6-068B236798BB}" srcOrd="2" destOrd="0" parTransId="{0B5C8247-64D3-48A1-962A-1BB5D16A5F6C}" sibTransId="{52A1E3F2-A123-4C1E-8E31-5C69BDC7A0B9}"/>
    <dgm:cxn modelId="{123EFF70-9A5E-495C-BE98-ED9A4C0EE340}" type="presOf" srcId="{20AEE1CA-3329-4465-82FE-4DF9B96D3363}" destId="{2688A95B-362D-4748-B52A-E551584CE744}" srcOrd="0" destOrd="0" presId="urn:microsoft.com/office/officeart/2005/8/layout/vList5"/>
    <dgm:cxn modelId="{36EB1F78-1D35-4542-8E64-9FC936E8273F}" srcId="{B7BD9909-82A1-4FBE-9243-2CEC8FF6EB07}" destId="{20AEE1CA-3329-4465-82FE-4DF9B96D3363}" srcOrd="4" destOrd="0" parTransId="{B077B574-97A5-4BB5-A581-249333138704}" sibTransId="{EB98A7C7-663F-473B-B047-5A357AFE77A7}"/>
    <dgm:cxn modelId="{AC705B83-C74C-4F4B-8BC3-FFA0B05AABEE}" type="presOf" srcId="{71872192-19C1-441D-A5DC-0CCC6C08E116}" destId="{B8A92FB4-FCDA-4651-B43F-84088D9D2861}" srcOrd="0" destOrd="0" presId="urn:microsoft.com/office/officeart/2005/8/layout/vList5"/>
    <dgm:cxn modelId="{CD4D2D9C-B99C-4183-BA6D-A6DADF2B9749}" srcId="{B7BD9909-82A1-4FBE-9243-2CEC8FF6EB07}" destId="{C9F19B99-17AF-4C29-B041-17DA42227E50}" srcOrd="10" destOrd="0" parTransId="{C557A2B4-243E-4CDB-BC8B-83E37084A761}" sibTransId="{8964FCF9-BDE8-43DA-A59E-1BD0DDE523BB}"/>
    <dgm:cxn modelId="{CDC57BAB-635A-436F-A135-D784DA6E83D9}" type="presOf" srcId="{0BEC00F2-53B9-4561-864C-393FACCF828F}" destId="{DFAAA3F9-56B1-4476-A7BE-4F609AFAD0B7}" srcOrd="0" destOrd="0" presId="urn:microsoft.com/office/officeart/2005/8/layout/vList5"/>
    <dgm:cxn modelId="{F3585FB3-D8E8-4F03-B9FF-374EFC46F67E}" type="presOf" srcId="{A374A9FA-F438-41D2-ABA6-068B236798BB}" destId="{66F82F90-30D7-40BA-B6B7-8AD22FBCC9A3}" srcOrd="0" destOrd="0" presId="urn:microsoft.com/office/officeart/2005/8/layout/vList5"/>
    <dgm:cxn modelId="{61E175BC-CBED-4A14-89C7-89AE53A1D5A5}" type="presOf" srcId="{8D25F71C-4F8A-40EB-A9F1-71ADCA16A4B9}" destId="{9CF5C0F9-DB13-4FCB-BD19-0E3CCBE4A72A}" srcOrd="0" destOrd="0" presId="urn:microsoft.com/office/officeart/2005/8/layout/vList5"/>
    <dgm:cxn modelId="{2333D7C1-7E48-44BA-953E-CE85E10DFBA1}" srcId="{B7BD9909-82A1-4FBE-9243-2CEC8FF6EB07}" destId="{30CB9B74-4340-4C72-9123-A30B18551F69}" srcOrd="7" destOrd="0" parTransId="{57B07CCC-4C4E-41C9-9EE7-58DF6A3503BB}" sibTransId="{F670F3F8-DB3F-4D5A-A91B-489FABB1F2C8}"/>
    <dgm:cxn modelId="{7ABE44C8-72D8-41AA-B302-57AE0ABE112A}" type="presOf" srcId="{30CB9B74-4340-4C72-9123-A30B18551F69}" destId="{FFEBFCA5-DD60-47D0-8798-49B069239499}" srcOrd="0" destOrd="0" presId="urn:microsoft.com/office/officeart/2005/8/layout/vList5"/>
    <dgm:cxn modelId="{BCADB6D5-3D48-4BA8-BF5E-DDCF103CA9DC}" srcId="{B7BD9909-82A1-4FBE-9243-2CEC8FF6EB07}" destId="{2C373210-011A-482A-9D66-C4656B14D145}" srcOrd="8" destOrd="0" parTransId="{50E52641-336B-48E1-B57F-8DA2501A056A}" sibTransId="{C3C0F54C-5B07-4A2E-9159-935BBAE18833}"/>
    <dgm:cxn modelId="{3B8577D6-325D-4AFF-AAA4-7D3AD450CCAF}" srcId="{B7BD9909-82A1-4FBE-9243-2CEC8FF6EB07}" destId="{71872192-19C1-441D-A5DC-0CCC6C08E116}" srcOrd="0" destOrd="0" parTransId="{612103EE-EA17-4F80-AC30-D3A852F04787}" sibTransId="{81F605BE-D51A-417D-AB5D-44CF1C3D4655}"/>
    <dgm:cxn modelId="{4E1C9EDC-80FC-4B92-9D93-2A6FE557E175}" type="presOf" srcId="{C9F19B99-17AF-4C29-B041-17DA42227E50}" destId="{D01ECBC0-637B-4929-86C4-7DBD386F432B}" srcOrd="0" destOrd="0" presId="urn:microsoft.com/office/officeart/2005/8/layout/vList5"/>
    <dgm:cxn modelId="{E70F07DD-D4E4-438F-A06E-51DCC35B01E8}" srcId="{B7BD9909-82A1-4FBE-9243-2CEC8FF6EB07}" destId="{FDF75676-A993-4963-9818-C2C785C6BFC8}" srcOrd="1" destOrd="0" parTransId="{FDE4BB49-5A1F-4C2E-BD57-9E5EFC045B8B}" sibTransId="{51F8588F-A926-4C50-92C0-1073A7D1A183}"/>
    <dgm:cxn modelId="{23AFE9E3-BB27-4316-ADBB-E43214BECD21}" type="presOf" srcId="{FDF75676-A993-4963-9818-C2C785C6BFC8}" destId="{19D546B0-FBBE-4A76-B8F6-689AAE5CEC2F}" srcOrd="0" destOrd="0" presId="urn:microsoft.com/office/officeart/2005/8/layout/vList5"/>
    <dgm:cxn modelId="{C00266E5-57F6-4823-98C7-04E42C229A93}" srcId="{B7BD9909-82A1-4FBE-9243-2CEC8FF6EB07}" destId="{37E5D707-593B-4915-B22C-0E2DDB3D86DD}" srcOrd="5" destOrd="0" parTransId="{7B92601A-8381-4D60-B699-D4E9E753AF56}" sibTransId="{4D1907D0-88F2-4620-A42B-54FAFB7E84B3}"/>
    <dgm:cxn modelId="{7A5F93E5-03A4-4982-A4CB-C4B506F5F5B4}" srcId="{B7BD9909-82A1-4FBE-9243-2CEC8FF6EB07}" destId="{0BEC00F2-53B9-4561-864C-393FACCF828F}" srcOrd="3" destOrd="0" parTransId="{A73B3E76-51A2-4229-B64A-0F6B1858FFD6}" sibTransId="{DD28922E-D288-45F0-AE80-8DEF9B617902}"/>
    <dgm:cxn modelId="{0FB236EB-206E-4602-A5EC-3284CF9E53C2}" type="presOf" srcId="{15B33AAF-4F47-48E3-958D-D6C27331D261}" destId="{014CFD03-A697-4050-8F52-E56298C53798}" srcOrd="0" destOrd="0" presId="urn:microsoft.com/office/officeart/2005/8/layout/vList5"/>
    <dgm:cxn modelId="{AF2828FD-677E-4C8F-B09C-9E1747F50D66}" srcId="{B7BD9909-82A1-4FBE-9243-2CEC8FF6EB07}" destId="{F4CEEA6E-5B53-47EB-BA6A-C8EA85C96077}" srcOrd="9" destOrd="0" parTransId="{60031AF5-F969-4271-AB34-DC04A0217CD8}" sibTransId="{CDB9F918-D0E5-4E2D-87E6-5E2B7BE7DAF4}"/>
    <dgm:cxn modelId="{B3DF81DE-ACB3-4BE6-89BE-1B352BD663A4}" type="presParOf" srcId="{A868C4F0-B0F7-49E3-B155-4D1DD2488AB7}" destId="{D14900D9-A2B0-4B74-B7B5-C8B341F13C13}" srcOrd="0" destOrd="0" presId="urn:microsoft.com/office/officeart/2005/8/layout/vList5"/>
    <dgm:cxn modelId="{03B5728A-A253-421D-AFC1-5079FFEB6C26}" type="presParOf" srcId="{D14900D9-A2B0-4B74-B7B5-C8B341F13C13}" destId="{B8A92FB4-FCDA-4651-B43F-84088D9D2861}" srcOrd="0" destOrd="0" presId="urn:microsoft.com/office/officeart/2005/8/layout/vList5"/>
    <dgm:cxn modelId="{83BAC64F-6A94-4CC1-ADD0-73ED9DE92D9F}" type="presParOf" srcId="{A868C4F0-B0F7-49E3-B155-4D1DD2488AB7}" destId="{EC44C7B9-62DE-4D70-B043-94BFE009F239}" srcOrd="1" destOrd="0" presId="urn:microsoft.com/office/officeart/2005/8/layout/vList5"/>
    <dgm:cxn modelId="{15341595-AC24-42AA-A5FE-00141615C668}" type="presParOf" srcId="{A868C4F0-B0F7-49E3-B155-4D1DD2488AB7}" destId="{978787F9-8713-4271-A66A-F3BDA2DF91A3}" srcOrd="2" destOrd="0" presId="urn:microsoft.com/office/officeart/2005/8/layout/vList5"/>
    <dgm:cxn modelId="{6469C641-7BEA-427E-A2CC-4436813ED467}" type="presParOf" srcId="{978787F9-8713-4271-A66A-F3BDA2DF91A3}" destId="{19D546B0-FBBE-4A76-B8F6-689AAE5CEC2F}" srcOrd="0" destOrd="0" presId="urn:microsoft.com/office/officeart/2005/8/layout/vList5"/>
    <dgm:cxn modelId="{59122E58-CE3B-40BC-BCCD-2C40113EAEE4}" type="presParOf" srcId="{A868C4F0-B0F7-49E3-B155-4D1DD2488AB7}" destId="{3F2E3491-603D-4BD6-B6A7-E5C13D5FC2AD}" srcOrd="3" destOrd="0" presId="urn:microsoft.com/office/officeart/2005/8/layout/vList5"/>
    <dgm:cxn modelId="{AA455FD3-F786-48D4-B33F-DDAB65466D88}" type="presParOf" srcId="{A868C4F0-B0F7-49E3-B155-4D1DD2488AB7}" destId="{6B00D7A7-8D9D-4804-8B7C-9E411B005690}" srcOrd="4" destOrd="0" presId="urn:microsoft.com/office/officeart/2005/8/layout/vList5"/>
    <dgm:cxn modelId="{FC2ED25A-F1BA-4771-8B04-7EAA9BBAA06B}" type="presParOf" srcId="{6B00D7A7-8D9D-4804-8B7C-9E411B005690}" destId="{66F82F90-30D7-40BA-B6B7-8AD22FBCC9A3}" srcOrd="0" destOrd="0" presId="urn:microsoft.com/office/officeart/2005/8/layout/vList5"/>
    <dgm:cxn modelId="{4346FE75-0A85-470D-BAC5-167CBF0662B8}" type="presParOf" srcId="{A868C4F0-B0F7-49E3-B155-4D1DD2488AB7}" destId="{B2ADC00A-34EC-4FF5-8FD5-83C2723054FE}" srcOrd="5" destOrd="0" presId="urn:microsoft.com/office/officeart/2005/8/layout/vList5"/>
    <dgm:cxn modelId="{435737BB-8F76-477C-B65A-963710D279FE}" type="presParOf" srcId="{A868C4F0-B0F7-49E3-B155-4D1DD2488AB7}" destId="{79DB57D2-42D4-4257-AEBB-87AE4EE36F8D}" srcOrd="6" destOrd="0" presId="urn:microsoft.com/office/officeart/2005/8/layout/vList5"/>
    <dgm:cxn modelId="{8D86EEAB-BEF4-4A5B-A0C5-1850E2EFB21D}" type="presParOf" srcId="{79DB57D2-42D4-4257-AEBB-87AE4EE36F8D}" destId="{DFAAA3F9-56B1-4476-A7BE-4F609AFAD0B7}" srcOrd="0" destOrd="0" presId="urn:microsoft.com/office/officeart/2005/8/layout/vList5"/>
    <dgm:cxn modelId="{182525A2-7FEC-4F96-BCEF-D22220E1B558}" type="presParOf" srcId="{A868C4F0-B0F7-49E3-B155-4D1DD2488AB7}" destId="{215118BC-AB33-434E-A0B9-136183C51A1A}" srcOrd="7" destOrd="0" presId="urn:microsoft.com/office/officeart/2005/8/layout/vList5"/>
    <dgm:cxn modelId="{70701662-2F33-436A-9E79-BDDAFD024F4E}" type="presParOf" srcId="{A868C4F0-B0F7-49E3-B155-4D1DD2488AB7}" destId="{03A47289-2C6A-4BA9-AE90-666A9DEE1717}" srcOrd="8" destOrd="0" presId="urn:microsoft.com/office/officeart/2005/8/layout/vList5"/>
    <dgm:cxn modelId="{582056E6-0491-4610-B00F-47CA87CBE21D}" type="presParOf" srcId="{03A47289-2C6A-4BA9-AE90-666A9DEE1717}" destId="{2688A95B-362D-4748-B52A-E551584CE744}" srcOrd="0" destOrd="0" presId="urn:microsoft.com/office/officeart/2005/8/layout/vList5"/>
    <dgm:cxn modelId="{BCF5DE91-7711-43A2-A65A-9E8E46B777EB}" type="presParOf" srcId="{A868C4F0-B0F7-49E3-B155-4D1DD2488AB7}" destId="{E3F03529-E993-4F73-8C38-A70E06CA34DF}" srcOrd="9" destOrd="0" presId="urn:microsoft.com/office/officeart/2005/8/layout/vList5"/>
    <dgm:cxn modelId="{C490C427-AE87-42E7-987B-1301B5B54803}" type="presParOf" srcId="{A868C4F0-B0F7-49E3-B155-4D1DD2488AB7}" destId="{404A7300-DC6C-4773-9329-CFB48734890A}" srcOrd="10" destOrd="0" presId="urn:microsoft.com/office/officeart/2005/8/layout/vList5"/>
    <dgm:cxn modelId="{99400A27-7162-4D9C-B832-94E215585304}" type="presParOf" srcId="{404A7300-DC6C-4773-9329-CFB48734890A}" destId="{6C7B75DB-656A-42E2-8B38-A751BF229BF9}" srcOrd="0" destOrd="0" presId="urn:microsoft.com/office/officeart/2005/8/layout/vList5"/>
    <dgm:cxn modelId="{36EFDFC9-A1C6-436E-BD55-E112ABEBE33E}" type="presParOf" srcId="{A868C4F0-B0F7-49E3-B155-4D1DD2488AB7}" destId="{E0C2C52B-53D6-4966-A45F-DD521AB67B90}" srcOrd="11" destOrd="0" presId="urn:microsoft.com/office/officeart/2005/8/layout/vList5"/>
    <dgm:cxn modelId="{79006ACA-AE87-488D-B772-CCEC9B336C25}" type="presParOf" srcId="{A868C4F0-B0F7-49E3-B155-4D1DD2488AB7}" destId="{CB82E1DA-D7DB-4884-ABD3-57AD320E5E5B}" srcOrd="12" destOrd="0" presId="urn:microsoft.com/office/officeart/2005/8/layout/vList5"/>
    <dgm:cxn modelId="{CBA56379-38B6-4455-A6DC-C9992DB5A139}" type="presParOf" srcId="{CB82E1DA-D7DB-4884-ABD3-57AD320E5E5B}" destId="{9CF5C0F9-DB13-4FCB-BD19-0E3CCBE4A72A}" srcOrd="0" destOrd="0" presId="urn:microsoft.com/office/officeart/2005/8/layout/vList5"/>
    <dgm:cxn modelId="{0E99CB41-BAF5-4F4D-A9B2-5D1D7DE5711E}" type="presParOf" srcId="{A868C4F0-B0F7-49E3-B155-4D1DD2488AB7}" destId="{20A63E07-C265-494F-A7B8-9D7FB138B0CD}" srcOrd="13" destOrd="0" presId="urn:microsoft.com/office/officeart/2005/8/layout/vList5"/>
    <dgm:cxn modelId="{8EACCCD0-E05B-41CC-ADDE-A8F99B2BCBCF}" type="presParOf" srcId="{A868C4F0-B0F7-49E3-B155-4D1DD2488AB7}" destId="{64A6C863-6B61-4220-B161-41554A050F69}" srcOrd="14" destOrd="0" presId="urn:microsoft.com/office/officeart/2005/8/layout/vList5"/>
    <dgm:cxn modelId="{7C514186-9B61-4884-9735-10B7BFADFCFB}" type="presParOf" srcId="{64A6C863-6B61-4220-B161-41554A050F69}" destId="{FFEBFCA5-DD60-47D0-8798-49B069239499}" srcOrd="0" destOrd="0" presId="urn:microsoft.com/office/officeart/2005/8/layout/vList5"/>
    <dgm:cxn modelId="{88970352-D3A2-42D7-BDAE-F9FDFB50A3C5}" type="presParOf" srcId="{A868C4F0-B0F7-49E3-B155-4D1DD2488AB7}" destId="{31B1938E-3AD7-4A08-83E2-0E5680200E92}" srcOrd="15" destOrd="0" presId="urn:microsoft.com/office/officeart/2005/8/layout/vList5"/>
    <dgm:cxn modelId="{346B6935-0988-4FD1-A77C-FCA94AE8E6FB}" type="presParOf" srcId="{A868C4F0-B0F7-49E3-B155-4D1DD2488AB7}" destId="{78FDE01B-BDEA-4FB8-A1F9-B3A2C0D57982}" srcOrd="16" destOrd="0" presId="urn:microsoft.com/office/officeart/2005/8/layout/vList5"/>
    <dgm:cxn modelId="{D93118FA-996B-4C87-A731-C8DE2DC60840}" type="presParOf" srcId="{78FDE01B-BDEA-4FB8-A1F9-B3A2C0D57982}" destId="{7320DED2-838F-4DC6-BA92-161235B5765D}" srcOrd="0" destOrd="0" presId="urn:microsoft.com/office/officeart/2005/8/layout/vList5"/>
    <dgm:cxn modelId="{62F26721-48F3-4224-9BDA-E82281E3A044}" type="presParOf" srcId="{A868C4F0-B0F7-49E3-B155-4D1DD2488AB7}" destId="{4E7EF5FF-6C7A-4FBF-9146-DDF7B39B1926}" srcOrd="17" destOrd="0" presId="urn:microsoft.com/office/officeart/2005/8/layout/vList5"/>
    <dgm:cxn modelId="{57561A88-25E4-4159-A46C-3E5019BCC7BB}" type="presParOf" srcId="{A868C4F0-B0F7-49E3-B155-4D1DD2488AB7}" destId="{2E2026E2-C839-4800-9537-1165F7E0E1AE}" srcOrd="18" destOrd="0" presId="urn:microsoft.com/office/officeart/2005/8/layout/vList5"/>
    <dgm:cxn modelId="{01CA6A68-E02C-4FA1-BAA8-EE4243212E5B}" type="presParOf" srcId="{2E2026E2-C839-4800-9537-1165F7E0E1AE}" destId="{74ACCA8C-18DA-4595-8950-BDA3021988B2}" srcOrd="0" destOrd="0" presId="urn:microsoft.com/office/officeart/2005/8/layout/vList5"/>
    <dgm:cxn modelId="{11A59035-C339-445D-BF94-0A4DD1B63C3C}" type="presParOf" srcId="{A868C4F0-B0F7-49E3-B155-4D1DD2488AB7}" destId="{B06153F3-2DDE-491E-B379-E88AB3CDA218}" srcOrd="19" destOrd="0" presId="urn:microsoft.com/office/officeart/2005/8/layout/vList5"/>
    <dgm:cxn modelId="{DEF6263A-2F0A-477C-9719-06A5AAB23B48}" type="presParOf" srcId="{A868C4F0-B0F7-49E3-B155-4D1DD2488AB7}" destId="{77062533-19FD-4EEF-B946-A892F283F2A6}" srcOrd="20" destOrd="0" presId="urn:microsoft.com/office/officeart/2005/8/layout/vList5"/>
    <dgm:cxn modelId="{62E855C8-C0ED-4F02-A19F-91A08A232D55}" type="presParOf" srcId="{77062533-19FD-4EEF-B946-A892F283F2A6}" destId="{D01ECBC0-637B-4929-86C4-7DBD386F432B}" srcOrd="0" destOrd="0" presId="urn:microsoft.com/office/officeart/2005/8/layout/vList5"/>
    <dgm:cxn modelId="{77CE7CAE-79A2-4AE3-8807-B2B701DCB7DA}" type="presParOf" srcId="{A868C4F0-B0F7-49E3-B155-4D1DD2488AB7}" destId="{3E0351AD-7979-4E3B-A18B-10D90DD007D1}" srcOrd="21" destOrd="0" presId="urn:microsoft.com/office/officeart/2005/8/layout/vList5"/>
    <dgm:cxn modelId="{1EA73B95-2D21-4F45-9AA2-5A5D3DB72750}" type="presParOf" srcId="{A868C4F0-B0F7-49E3-B155-4D1DD2488AB7}" destId="{790F33AB-EB46-4DF9-9C94-9D36F954C489}" srcOrd="22" destOrd="0" presId="urn:microsoft.com/office/officeart/2005/8/layout/vList5"/>
    <dgm:cxn modelId="{2F1CD205-3C09-4047-BA53-ABE050765609}" type="presParOf" srcId="{790F33AB-EB46-4DF9-9C94-9D36F954C489}" destId="{014CFD03-A697-4050-8F52-E56298C53798}"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7BD9909-82A1-4FBE-9243-2CEC8FF6EB07}" type="doc">
      <dgm:prSet loTypeId="urn:microsoft.com/office/officeart/2005/8/layout/vList5" loCatId="list" qsTypeId="urn:microsoft.com/office/officeart/2005/8/quickstyle/simple4" qsCatId="simple" csTypeId="urn:microsoft.com/office/officeart/2005/8/colors/accent0_2" csCatId="mainScheme" phldr="1"/>
      <dgm:spPr/>
      <dgm:t>
        <a:bodyPr/>
        <a:lstStyle/>
        <a:p>
          <a:endParaRPr lang="fr-BE"/>
        </a:p>
      </dgm:t>
    </dgm:pt>
    <dgm:pt modelId="{71872192-19C1-441D-A5DC-0CCC6C08E116}">
      <dgm:prSet phldrT="[Texte]" custT="1"/>
      <dgm:spPr/>
      <dgm:t>
        <a:bodyPr/>
        <a:lstStyle/>
        <a:p>
          <a:r>
            <a:rPr lang="fr-BE" sz="1000" b="0" i="0" dirty="0">
              <a:hlinkClick xmlns:r="http://schemas.openxmlformats.org/officeDocument/2006/relationships" r:id="rId1" action="ppaction://hlinkfile"/>
            </a:rPr>
            <a:t>Guide Chemie3</a:t>
          </a:r>
          <a:endParaRPr lang="en-GB" sz="1000" noProof="0" dirty="0"/>
        </a:p>
      </dgm:t>
    </dgm:pt>
    <dgm:pt modelId="{612103EE-EA17-4F80-AC30-D3A852F04787}" type="parTrans" cxnId="{3B8577D6-325D-4AFF-AAA4-7D3AD450CCAF}">
      <dgm:prSet/>
      <dgm:spPr/>
      <dgm:t>
        <a:bodyPr/>
        <a:lstStyle/>
        <a:p>
          <a:endParaRPr lang="fr-BE"/>
        </a:p>
      </dgm:t>
    </dgm:pt>
    <dgm:pt modelId="{81F605BE-D51A-417D-AB5D-44CF1C3D4655}" type="sibTrans" cxnId="{3B8577D6-325D-4AFF-AAA4-7D3AD450CCAF}">
      <dgm:prSet/>
      <dgm:spPr/>
      <dgm:t>
        <a:bodyPr/>
        <a:lstStyle/>
        <a:p>
          <a:endParaRPr lang="fr-BE"/>
        </a:p>
      </dgm:t>
    </dgm:pt>
    <dgm:pt modelId="{69E076B2-BE1D-40E5-8691-CF7BED8F84F7}">
      <dgm:prSet phldrT="[Texte]" custT="1"/>
      <dgm:spPr/>
      <dgm:t>
        <a:bodyPr/>
        <a:lstStyle/>
        <a:p>
          <a:r>
            <a:rPr lang="fr-BE" sz="1000" b="0" i="0" dirty="0">
              <a:hlinkClick xmlns:r="http://schemas.openxmlformats.org/officeDocument/2006/relationships" r:id="rId2" action="ppaction://hlinkfile"/>
            </a:rPr>
            <a:t>UN Global Compact &amp; BSR - Supply Chain </a:t>
          </a:r>
          <a:r>
            <a:rPr lang="fr-BE" sz="1000" b="0" i="0" dirty="0" err="1">
              <a:hlinkClick xmlns:r="http://schemas.openxmlformats.org/officeDocument/2006/relationships" r:id="rId2" action="ppaction://hlinkfile"/>
            </a:rPr>
            <a:t>Sustainability</a:t>
          </a:r>
          <a:endParaRPr lang="en-GB" sz="1000" noProof="0" dirty="0"/>
        </a:p>
      </dgm:t>
    </dgm:pt>
    <dgm:pt modelId="{56BDA47E-B87C-4ACE-9F93-3FE51BB30A06}" type="parTrans" cxnId="{631D2E2A-2999-4D11-B3F3-0C8B2C8C92C0}">
      <dgm:prSet/>
      <dgm:spPr/>
      <dgm:t>
        <a:bodyPr/>
        <a:lstStyle/>
        <a:p>
          <a:endParaRPr lang="fr-BE"/>
        </a:p>
      </dgm:t>
    </dgm:pt>
    <dgm:pt modelId="{977D02C7-6A9E-416B-94E8-7F901ABFBE65}" type="sibTrans" cxnId="{631D2E2A-2999-4D11-B3F3-0C8B2C8C92C0}">
      <dgm:prSet/>
      <dgm:spPr/>
      <dgm:t>
        <a:bodyPr/>
        <a:lstStyle/>
        <a:p>
          <a:endParaRPr lang="fr-BE"/>
        </a:p>
      </dgm:t>
    </dgm:pt>
    <dgm:pt modelId="{56215E68-9976-4CAB-8C93-CAB24737E678}">
      <dgm:prSet phldrT="[Texte]" custT="1"/>
      <dgm:spPr/>
      <dgm:t>
        <a:bodyPr/>
        <a:lstStyle/>
        <a:p>
          <a:r>
            <a:rPr lang="fr-FR" sz="1000" b="0" i="0" dirty="0" err="1">
              <a:hlinkClick xmlns:r="http://schemas.openxmlformats.org/officeDocument/2006/relationships" r:id="rId3"/>
            </a:rPr>
            <a:t>TheShift</a:t>
          </a:r>
          <a:r>
            <a:rPr lang="fr-FR" sz="1000" b="0" i="0" dirty="0">
              <a:hlinkClick xmlns:r="http://schemas.openxmlformats.org/officeDocument/2006/relationships" r:id="rId3"/>
            </a:rPr>
            <a:t> - Achats Durables - Feuille de route</a:t>
          </a:r>
          <a:endParaRPr lang="en-GB" sz="1000" noProof="0" dirty="0"/>
        </a:p>
      </dgm:t>
    </dgm:pt>
    <dgm:pt modelId="{728E5D28-862C-425E-8107-00C4AD7CC170}" type="parTrans" cxnId="{11BA1272-160C-429C-AF4C-821A141BC77C}">
      <dgm:prSet/>
      <dgm:spPr/>
      <dgm:t>
        <a:bodyPr/>
        <a:lstStyle/>
        <a:p>
          <a:endParaRPr lang="fr-BE"/>
        </a:p>
      </dgm:t>
    </dgm:pt>
    <dgm:pt modelId="{75C94D80-291F-434F-BA80-B8F31464B8A6}" type="sibTrans" cxnId="{11BA1272-160C-429C-AF4C-821A141BC77C}">
      <dgm:prSet/>
      <dgm:spPr/>
      <dgm:t>
        <a:bodyPr/>
        <a:lstStyle/>
        <a:p>
          <a:endParaRPr lang="fr-BE"/>
        </a:p>
      </dgm:t>
    </dgm:pt>
    <dgm:pt modelId="{FAF862A2-E681-4404-B512-6F2AE5DD9495}">
      <dgm:prSet phldrT="[Texte]" custT="1"/>
      <dgm:spPr/>
      <dgm:t>
        <a:bodyPr/>
        <a:lstStyle/>
        <a:p>
          <a:r>
            <a:rPr lang="fr-FR" sz="1000" b="0" i="0" dirty="0">
              <a:hlinkClick xmlns:r="http://schemas.openxmlformats.org/officeDocument/2006/relationships" r:id="rId4"/>
            </a:rPr>
            <a:t>CSR Compass (recommandé par le PAN)</a:t>
          </a:r>
          <a:endParaRPr lang="en-GB" sz="1000" noProof="0" dirty="0"/>
        </a:p>
      </dgm:t>
    </dgm:pt>
    <dgm:pt modelId="{CA2E765D-3A2E-456D-8A48-9F4402123CF8}" type="parTrans" cxnId="{932BB75C-1628-48FB-BF9E-6F6D93A2C2E4}">
      <dgm:prSet/>
      <dgm:spPr/>
      <dgm:t>
        <a:bodyPr/>
        <a:lstStyle/>
        <a:p>
          <a:endParaRPr lang="fr-BE"/>
        </a:p>
      </dgm:t>
    </dgm:pt>
    <dgm:pt modelId="{C8689EEE-2F49-49F4-ADA6-B067FE355843}" type="sibTrans" cxnId="{932BB75C-1628-48FB-BF9E-6F6D93A2C2E4}">
      <dgm:prSet/>
      <dgm:spPr/>
      <dgm:t>
        <a:bodyPr/>
        <a:lstStyle/>
        <a:p>
          <a:endParaRPr lang="fr-BE"/>
        </a:p>
      </dgm:t>
    </dgm:pt>
    <dgm:pt modelId="{C62D2AB7-148F-4B82-BD65-C7569241AF91}">
      <dgm:prSet phldrT="[Texte]" custT="1"/>
      <dgm:spPr/>
      <dgm:t>
        <a:bodyPr/>
        <a:lstStyle/>
        <a:p>
          <a:r>
            <a:rPr lang="fr-FR" sz="1000" b="0" i="0" dirty="0">
              <a:hlinkClick xmlns:r="http://schemas.openxmlformats.org/officeDocument/2006/relationships" r:id="rId5"/>
            </a:rPr>
            <a:t>Guide des Achats Professionnels Responsables - Confédération Suisse</a:t>
          </a:r>
          <a:endParaRPr lang="en-GB" sz="1000" noProof="0" dirty="0"/>
        </a:p>
      </dgm:t>
    </dgm:pt>
    <dgm:pt modelId="{41C3F81D-B7ED-43A6-A855-15F9F39DF9A9}" type="parTrans" cxnId="{4A14C983-07F7-402A-A9A3-6F907289D771}">
      <dgm:prSet/>
      <dgm:spPr/>
      <dgm:t>
        <a:bodyPr/>
        <a:lstStyle/>
        <a:p>
          <a:endParaRPr lang="fr-BE"/>
        </a:p>
      </dgm:t>
    </dgm:pt>
    <dgm:pt modelId="{72E7860F-2BC0-4AE8-9FB8-0B52DD604549}" type="sibTrans" cxnId="{4A14C983-07F7-402A-A9A3-6F907289D771}">
      <dgm:prSet/>
      <dgm:spPr/>
      <dgm:t>
        <a:bodyPr/>
        <a:lstStyle/>
        <a:p>
          <a:endParaRPr lang="fr-BE"/>
        </a:p>
      </dgm:t>
    </dgm:pt>
    <dgm:pt modelId="{7196E00A-6552-40B2-9C42-4B1A3F841C45}">
      <dgm:prSet phldrT="[Texte]" custT="1"/>
      <dgm:spPr/>
      <dgm:t>
        <a:bodyPr/>
        <a:lstStyle/>
        <a:p>
          <a:r>
            <a:rPr lang="fr-BE" sz="1000" b="0" i="0" dirty="0" err="1">
              <a:hlinkClick xmlns:r="http://schemas.openxmlformats.org/officeDocument/2006/relationships" r:id="rId6"/>
            </a:rPr>
            <a:t>Barometer</a:t>
          </a:r>
          <a:r>
            <a:rPr lang="fr-BE" sz="1000" b="0" i="0" dirty="0">
              <a:hlinkClick xmlns:r="http://schemas.openxmlformats.org/officeDocument/2006/relationships" r:id="rId6"/>
            </a:rPr>
            <a:t> 2017 </a:t>
          </a:r>
          <a:r>
            <a:rPr lang="fr-BE" sz="1000" b="0" i="0" dirty="0" err="1">
              <a:hlinkClick xmlns:r="http://schemas.openxmlformats.org/officeDocument/2006/relationships" r:id="rId6"/>
            </a:rPr>
            <a:t>Ecovadis</a:t>
          </a:r>
          <a:r>
            <a:rPr lang="fr-BE" sz="1000" b="0" i="0" dirty="0">
              <a:hlinkClick xmlns:r="http://schemas.openxmlformats.org/officeDocument/2006/relationships" r:id="rId6"/>
            </a:rPr>
            <a:t> - Sustainable </a:t>
          </a:r>
          <a:r>
            <a:rPr lang="fr-BE" sz="1000" b="0" i="0" dirty="0" err="1">
              <a:hlinkClick xmlns:r="http://schemas.openxmlformats.org/officeDocument/2006/relationships" r:id="rId6"/>
            </a:rPr>
            <a:t>Procurement</a:t>
          </a:r>
          <a:endParaRPr lang="en-GB" sz="1000" noProof="0" dirty="0"/>
        </a:p>
      </dgm:t>
    </dgm:pt>
    <dgm:pt modelId="{C4022B33-232C-44F4-BA08-4C33E5679B3B}" type="parTrans" cxnId="{5BE85E30-3CA6-4564-886B-E993A4683181}">
      <dgm:prSet/>
      <dgm:spPr/>
      <dgm:t>
        <a:bodyPr/>
        <a:lstStyle/>
        <a:p>
          <a:endParaRPr lang="fr-BE"/>
        </a:p>
      </dgm:t>
    </dgm:pt>
    <dgm:pt modelId="{B0A6BE82-BFAC-4F51-9D1F-21E0BE931E1C}" type="sibTrans" cxnId="{5BE85E30-3CA6-4564-886B-E993A4683181}">
      <dgm:prSet/>
      <dgm:spPr/>
      <dgm:t>
        <a:bodyPr/>
        <a:lstStyle/>
        <a:p>
          <a:endParaRPr lang="fr-BE"/>
        </a:p>
      </dgm:t>
    </dgm:pt>
    <dgm:pt modelId="{100BA3EF-1085-414A-A46E-9E1CBE3AEF43}">
      <dgm:prSet phldrT="[Texte]" custT="1"/>
      <dgm:spPr/>
      <dgm:t>
        <a:bodyPr/>
        <a:lstStyle/>
        <a:p>
          <a:r>
            <a:rPr lang="en-US" sz="1000" b="0" i="0" dirty="0">
              <a:hlinkClick xmlns:r="http://schemas.openxmlformats.org/officeDocument/2006/relationships" r:id="rId7"/>
            </a:rPr>
            <a:t>Moving towards a circular economy with EMAS</a:t>
          </a:r>
          <a:endParaRPr lang="en-GB" sz="1000" noProof="0" dirty="0"/>
        </a:p>
      </dgm:t>
    </dgm:pt>
    <dgm:pt modelId="{02E513A9-4035-4EEE-BFCD-73777BA63F2C}" type="parTrans" cxnId="{E6A89A55-F215-4166-B061-59E93B0003F1}">
      <dgm:prSet/>
      <dgm:spPr/>
      <dgm:t>
        <a:bodyPr/>
        <a:lstStyle/>
        <a:p>
          <a:endParaRPr lang="fr-BE"/>
        </a:p>
      </dgm:t>
    </dgm:pt>
    <dgm:pt modelId="{80E3B4F4-EADC-4EB3-8D91-823F0C1F22EB}" type="sibTrans" cxnId="{E6A89A55-F215-4166-B061-59E93B0003F1}">
      <dgm:prSet/>
      <dgm:spPr/>
      <dgm:t>
        <a:bodyPr/>
        <a:lstStyle/>
        <a:p>
          <a:endParaRPr lang="fr-BE"/>
        </a:p>
      </dgm:t>
    </dgm:pt>
    <dgm:pt modelId="{F89BD1CD-E02A-47AD-AF0B-F2A17731299E}">
      <dgm:prSet phldrT="[Texte]" custT="1"/>
      <dgm:spPr/>
      <dgm:t>
        <a:bodyPr/>
        <a:lstStyle/>
        <a:p>
          <a:r>
            <a:rPr lang="en-US" sz="1000" b="0" i="0" dirty="0">
              <a:hlinkClick xmlns:r="http://schemas.openxmlformats.org/officeDocument/2006/relationships" r:id="rId8"/>
            </a:rPr>
            <a:t>WBCSD - Circular Economy Digital Guide (8 case studies and strategies)</a:t>
          </a:r>
          <a:endParaRPr lang="en-GB" sz="1000" noProof="0" dirty="0"/>
        </a:p>
      </dgm:t>
    </dgm:pt>
    <dgm:pt modelId="{1CE9AD22-6334-4EEB-94FC-274307300584}" type="parTrans" cxnId="{B72BE9D8-A559-4A46-8133-DDEB99A1F078}">
      <dgm:prSet/>
      <dgm:spPr/>
      <dgm:t>
        <a:bodyPr/>
        <a:lstStyle/>
        <a:p>
          <a:endParaRPr lang="fr-BE"/>
        </a:p>
      </dgm:t>
    </dgm:pt>
    <dgm:pt modelId="{2FAC1225-E4D0-4FFF-A8E1-A415D4D03525}" type="sibTrans" cxnId="{B72BE9D8-A559-4A46-8133-DDEB99A1F078}">
      <dgm:prSet/>
      <dgm:spPr/>
      <dgm:t>
        <a:bodyPr/>
        <a:lstStyle/>
        <a:p>
          <a:endParaRPr lang="fr-BE"/>
        </a:p>
      </dgm:t>
    </dgm:pt>
    <dgm:pt modelId="{322A6E01-4CD4-449D-90B4-E4D009AF73DF}">
      <dgm:prSet phldrT="[Texte]" custT="1"/>
      <dgm:spPr/>
      <dgm:t>
        <a:bodyPr/>
        <a:lstStyle/>
        <a:p>
          <a:r>
            <a:rPr lang="en-US" sz="1000" b="0" i="0" dirty="0">
              <a:hlinkClick xmlns:r="http://schemas.openxmlformats.org/officeDocument/2006/relationships" r:id="rId9"/>
            </a:rPr>
            <a:t>WBCSD - CEO Guide to Circular Economy (How companies get started?)</a:t>
          </a:r>
          <a:endParaRPr lang="en-GB" sz="1000" noProof="0" dirty="0"/>
        </a:p>
      </dgm:t>
    </dgm:pt>
    <dgm:pt modelId="{DF9EF724-ABC8-4A5A-A483-4ED0FBB7901D}" type="parTrans" cxnId="{572FE490-2960-4C24-931F-8441CC52BCB7}">
      <dgm:prSet/>
      <dgm:spPr/>
      <dgm:t>
        <a:bodyPr/>
        <a:lstStyle/>
        <a:p>
          <a:endParaRPr lang="fr-BE"/>
        </a:p>
      </dgm:t>
    </dgm:pt>
    <dgm:pt modelId="{27FC6CE9-FCA7-4917-B09D-47B0B5FB8141}" type="sibTrans" cxnId="{572FE490-2960-4C24-931F-8441CC52BCB7}">
      <dgm:prSet/>
      <dgm:spPr/>
      <dgm:t>
        <a:bodyPr/>
        <a:lstStyle/>
        <a:p>
          <a:endParaRPr lang="fr-BE"/>
        </a:p>
      </dgm:t>
    </dgm:pt>
    <dgm:pt modelId="{C556FD3F-EC30-4760-896E-37C74F3384C4}">
      <dgm:prSet phldrT="[Texte]" custT="1"/>
      <dgm:spPr/>
      <dgm:t>
        <a:bodyPr/>
        <a:lstStyle/>
        <a:p>
          <a:r>
            <a:rPr lang="en-US" sz="1000" b="0" i="0" dirty="0">
              <a:hlinkClick xmlns:r="http://schemas.openxmlformats.org/officeDocument/2006/relationships" r:id="rId10"/>
            </a:rPr>
            <a:t>ECONSENSE: Process steps for sustainable supply chain management</a:t>
          </a:r>
          <a:endParaRPr lang="en-GB" sz="1000" noProof="0" dirty="0"/>
        </a:p>
      </dgm:t>
    </dgm:pt>
    <dgm:pt modelId="{F800896D-CCC8-47D2-9BB5-3220EA4366FF}" type="parTrans" cxnId="{A103EB67-062F-4224-9ED2-494D6DA76A1E}">
      <dgm:prSet/>
      <dgm:spPr/>
      <dgm:t>
        <a:bodyPr/>
        <a:lstStyle/>
        <a:p>
          <a:endParaRPr lang="fr-BE"/>
        </a:p>
      </dgm:t>
    </dgm:pt>
    <dgm:pt modelId="{933FFE5D-2140-4A76-AF90-E540F3293728}" type="sibTrans" cxnId="{A103EB67-062F-4224-9ED2-494D6DA76A1E}">
      <dgm:prSet/>
      <dgm:spPr/>
      <dgm:t>
        <a:bodyPr/>
        <a:lstStyle/>
        <a:p>
          <a:endParaRPr lang="fr-BE"/>
        </a:p>
      </dgm:t>
    </dgm:pt>
    <dgm:pt modelId="{B21867BB-2873-411C-9555-047910335896}">
      <dgm:prSet phldrT="[Texte]" custT="1"/>
      <dgm:spPr/>
      <dgm:t>
        <a:bodyPr/>
        <a:lstStyle/>
        <a:p>
          <a:r>
            <a:rPr lang="en-GB" sz="1000" noProof="0" dirty="0">
              <a:hlinkClick xmlns:r="http://schemas.openxmlformats.org/officeDocument/2006/relationships" r:id="rId11"/>
            </a:rPr>
            <a:t>BMU - Step-by-step guide to SSCM</a:t>
          </a:r>
          <a:r>
            <a:rPr lang="en-GB" sz="1000" noProof="0" dirty="0"/>
            <a:t>	</a:t>
          </a:r>
        </a:p>
      </dgm:t>
    </dgm:pt>
    <dgm:pt modelId="{516F8A4A-426B-4D80-BC4A-E75E1883C4EE}" type="parTrans" cxnId="{A2D4D5EC-CECF-4297-8575-A69AF03A073A}">
      <dgm:prSet/>
      <dgm:spPr/>
      <dgm:t>
        <a:bodyPr/>
        <a:lstStyle/>
        <a:p>
          <a:endParaRPr lang="fr-BE"/>
        </a:p>
      </dgm:t>
    </dgm:pt>
    <dgm:pt modelId="{E4D8DAE5-4102-46E2-AA21-75E88F52251C}" type="sibTrans" cxnId="{A2D4D5EC-CECF-4297-8575-A69AF03A073A}">
      <dgm:prSet/>
      <dgm:spPr/>
      <dgm:t>
        <a:bodyPr/>
        <a:lstStyle/>
        <a:p>
          <a:endParaRPr lang="fr-BE"/>
        </a:p>
      </dgm:t>
    </dgm:pt>
    <dgm:pt modelId="{9E766C34-7605-4C42-8AF8-9CCB363AEFB0}">
      <dgm:prSet phldrT="[Texte]" custT="1"/>
      <dgm:spPr/>
      <dgm:t>
        <a:bodyPr/>
        <a:lstStyle/>
        <a:p>
          <a:r>
            <a:rPr lang="en-GB" sz="1000" noProof="0" dirty="0">
              <a:hlinkClick xmlns:r="http://schemas.openxmlformats.org/officeDocument/2006/relationships" r:id="rId12"/>
            </a:rPr>
            <a:t>IISD’s Business and Sustainable Development Guide</a:t>
          </a:r>
          <a:endParaRPr lang="en-GB" sz="1000" noProof="0" dirty="0"/>
        </a:p>
      </dgm:t>
    </dgm:pt>
    <dgm:pt modelId="{75A9DE0E-CB65-4EE3-93F5-11B3C7D4EAEC}" type="parTrans" cxnId="{9180CD11-0233-4B43-A763-EDFE50A9BCD9}">
      <dgm:prSet/>
      <dgm:spPr/>
      <dgm:t>
        <a:bodyPr/>
        <a:lstStyle/>
        <a:p>
          <a:endParaRPr lang="fr-BE"/>
        </a:p>
      </dgm:t>
    </dgm:pt>
    <dgm:pt modelId="{D4E2EBE4-B9F6-4594-9C8B-5C895AAB198D}" type="sibTrans" cxnId="{9180CD11-0233-4B43-A763-EDFE50A9BCD9}">
      <dgm:prSet/>
      <dgm:spPr/>
      <dgm:t>
        <a:bodyPr/>
        <a:lstStyle/>
        <a:p>
          <a:endParaRPr lang="fr-BE"/>
        </a:p>
      </dgm:t>
    </dgm:pt>
    <dgm:pt modelId="{A868C4F0-B0F7-49E3-B155-4D1DD2488AB7}" type="pres">
      <dgm:prSet presAssocID="{B7BD9909-82A1-4FBE-9243-2CEC8FF6EB07}" presName="Name0" presStyleCnt="0">
        <dgm:presLayoutVars>
          <dgm:dir/>
          <dgm:animLvl val="lvl"/>
          <dgm:resizeHandles val="exact"/>
        </dgm:presLayoutVars>
      </dgm:prSet>
      <dgm:spPr/>
    </dgm:pt>
    <dgm:pt modelId="{D14900D9-A2B0-4B74-B7B5-C8B341F13C13}" type="pres">
      <dgm:prSet presAssocID="{71872192-19C1-441D-A5DC-0CCC6C08E116}" presName="linNode" presStyleCnt="0"/>
      <dgm:spPr/>
    </dgm:pt>
    <dgm:pt modelId="{B8A92FB4-FCDA-4651-B43F-84088D9D2861}" type="pres">
      <dgm:prSet presAssocID="{71872192-19C1-441D-A5DC-0CCC6C08E116}" presName="parentText" presStyleLbl="node1" presStyleIdx="0" presStyleCnt="12">
        <dgm:presLayoutVars>
          <dgm:chMax val="1"/>
          <dgm:bulletEnabled val="1"/>
        </dgm:presLayoutVars>
      </dgm:prSet>
      <dgm:spPr/>
    </dgm:pt>
    <dgm:pt modelId="{822881B7-309F-41CB-BCA6-0C61D62F7595}" type="pres">
      <dgm:prSet presAssocID="{81F605BE-D51A-417D-AB5D-44CF1C3D4655}" presName="sp" presStyleCnt="0"/>
      <dgm:spPr/>
    </dgm:pt>
    <dgm:pt modelId="{5CD39450-D0E9-47A9-BBFC-12DD8B818385}" type="pres">
      <dgm:prSet presAssocID="{69E076B2-BE1D-40E5-8691-CF7BED8F84F7}" presName="linNode" presStyleCnt="0"/>
      <dgm:spPr/>
    </dgm:pt>
    <dgm:pt modelId="{F2D5013A-97CF-46D9-A968-2F8D03EAEA92}" type="pres">
      <dgm:prSet presAssocID="{69E076B2-BE1D-40E5-8691-CF7BED8F84F7}" presName="parentText" presStyleLbl="node1" presStyleIdx="1" presStyleCnt="12">
        <dgm:presLayoutVars>
          <dgm:chMax val="1"/>
          <dgm:bulletEnabled val="1"/>
        </dgm:presLayoutVars>
      </dgm:prSet>
      <dgm:spPr/>
    </dgm:pt>
    <dgm:pt modelId="{D1639C5B-27E9-4833-B18C-C8B2D6C9E3FE}" type="pres">
      <dgm:prSet presAssocID="{977D02C7-6A9E-416B-94E8-7F901ABFBE65}" presName="sp" presStyleCnt="0"/>
      <dgm:spPr/>
    </dgm:pt>
    <dgm:pt modelId="{B4EDB75C-3136-4867-8C15-2E5ECDB7A043}" type="pres">
      <dgm:prSet presAssocID="{56215E68-9976-4CAB-8C93-CAB24737E678}" presName="linNode" presStyleCnt="0"/>
      <dgm:spPr/>
    </dgm:pt>
    <dgm:pt modelId="{860DEB01-7796-44A1-815D-C6C4A65510BE}" type="pres">
      <dgm:prSet presAssocID="{56215E68-9976-4CAB-8C93-CAB24737E678}" presName="parentText" presStyleLbl="node1" presStyleIdx="2" presStyleCnt="12">
        <dgm:presLayoutVars>
          <dgm:chMax val="1"/>
          <dgm:bulletEnabled val="1"/>
        </dgm:presLayoutVars>
      </dgm:prSet>
      <dgm:spPr/>
    </dgm:pt>
    <dgm:pt modelId="{0D1A60F2-84FA-4EB9-B812-0CC8FC342B23}" type="pres">
      <dgm:prSet presAssocID="{75C94D80-291F-434F-BA80-B8F31464B8A6}" presName="sp" presStyleCnt="0"/>
      <dgm:spPr/>
    </dgm:pt>
    <dgm:pt modelId="{B551FBEE-F9B9-48D5-B8C5-625B02BDCD56}" type="pres">
      <dgm:prSet presAssocID="{FAF862A2-E681-4404-B512-6F2AE5DD9495}" presName="linNode" presStyleCnt="0"/>
      <dgm:spPr/>
    </dgm:pt>
    <dgm:pt modelId="{957BD9D0-C369-4D95-A14C-4DA73802F780}" type="pres">
      <dgm:prSet presAssocID="{FAF862A2-E681-4404-B512-6F2AE5DD9495}" presName="parentText" presStyleLbl="node1" presStyleIdx="3" presStyleCnt="12">
        <dgm:presLayoutVars>
          <dgm:chMax val="1"/>
          <dgm:bulletEnabled val="1"/>
        </dgm:presLayoutVars>
      </dgm:prSet>
      <dgm:spPr/>
    </dgm:pt>
    <dgm:pt modelId="{B4D92763-F87F-4AD0-AF5F-002C188E1ED3}" type="pres">
      <dgm:prSet presAssocID="{C8689EEE-2F49-49F4-ADA6-B067FE355843}" presName="sp" presStyleCnt="0"/>
      <dgm:spPr/>
    </dgm:pt>
    <dgm:pt modelId="{6F5D66A3-B407-4BFE-AE88-AF460C4A5C1C}" type="pres">
      <dgm:prSet presAssocID="{C62D2AB7-148F-4B82-BD65-C7569241AF91}" presName="linNode" presStyleCnt="0"/>
      <dgm:spPr/>
    </dgm:pt>
    <dgm:pt modelId="{1766FA30-60F3-4FA1-BD88-54838BB3D045}" type="pres">
      <dgm:prSet presAssocID="{C62D2AB7-148F-4B82-BD65-C7569241AF91}" presName="parentText" presStyleLbl="node1" presStyleIdx="4" presStyleCnt="12">
        <dgm:presLayoutVars>
          <dgm:chMax val="1"/>
          <dgm:bulletEnabled val="1"/>
        </dgm:presLayoutVars>
      </dgm:prSet>
      <dgm:spPr/>
    </dgm:pt>
    <dgm:pt modelId="{9FD2CD5A-B9BF-4D96-8932-C0FF602043E8}" type="pres">
      <dgm:prSet presAssocID="{72E7860F-2BC0-4AE8-9FB8-0B52DD604549}" presName="sp" presStyleCnt="0"/>
      <dgm:spPr/>
    </dgm:pt>
    <dgm:pt modelId="{00653F9D-9249-4D97-BE36-84190E528B3D}" type="pres">
      <dgm:prSet presAssocID="{7196E00A-6552-40B2-9C42-4B1A3F841C45}" presName="linNode" presStyleCnt="0"/>
      <dgm:spPr/>
    </dgm:pt>
    <dgm:pt modelId="{D719D319-166B-4E70-8514-3048EF21AF2A}" type="pres">
      <dgm:prSet presAssocID="{7196E00A-6552-40B2-9C42-4B1A3F841C45}" presName="parentText" presStyleLbl="node1" presStyleIdx="5" presStyleCnt="12">
        <dgm:presLayoutVars>
          <dgm:chMax val="1"/>
          <dgm:bulletEnabled val="1"/>
        </dgm:presLayoutVars>
      </dgm:prSet>
      <dgm:spPr/>
    </dgm:pt>
    <dgm:pt modelId="{B00CE5D9-377D-482F-BA49-5F4B98724DC5}" type="pres">
      <dgm:prSet presAssocID="{B0A6BE82-BFAC-4F51-9D1F-21E0BE931E1C}" presName="sp" presStyleCnt="0"/>
      <dgm:spPr/>
    </dgm:pt>
    <dgm:pt modelId="{8BE23B30-A1C1-4A8A-8186-2BD404AABBEF}" type="pres">
      <dgm:prSet presAssocID="{100BA3EF-1085-414A-A46E-9E1CBE3AEF43}" presName="linNode" presStyleCnt="0"/>
      <dgm:spPr/>
    </dgm:pt>
    <dgm:pt modelId="{5AA69276-6B58-4663-8B70-9375B9E3A294}" type="pres">
      <dgm:prSet presAssocID="{100BA3EF-1085-414A-A46E-9E1CBE3AEF43}" presName="parentText" presStyleLbl="node1" presStyleIdx="6" presStyleCnt="12">
        <dgm:presLayoutVars>
          <dgm:chMax val="1"/>
          <dgm:bulletEnabled val="1"/>
        </dgm:presLayoutVars>
      </dgm:prSet>
      <dgm:spPr/>
    </dgm:pt>
    <dgm:pt modelId="{B8D9109F-E0A8-4B0A-90F3-688858DD2F5E}" type="pres">
      <dgm:prSet presAssocID="{80E3B4F4-EADC-4EB3-8D91-823F0C1F22EB}" presName="sp" presStyleCnt="0"/>
      <dgm:spPr/>
    </dgm:pt>
    <dgm:pt modelId="{A48739BA-E901-493E-9253-B8C2B0492FA3}" type="pres">
      <dgm:prSet presAssocID="{F89BD1CD-E02A-47AD-AF0B-F2A17731299E}" presName="linNode" presStyleCnt="0"/>
      <dgm:spPr/>
    </dgm:pt>
    <dgm:pt modelId="{3A285FF2-BC5F-455A-9A37-EB5BE6D69B44}" type="pres">
      <dgm:prSet presAssocID="{F89BD1CD-E02A-47AD-AF0B-F2A17731299E}" presName="parentText" presStyleLbl="node1" presStyleIdx="7" presStyleCnt="12">
        <dgm:presLayoutVars>
          <dgm:chMax val="1"/>
          <dgm:bulletEnabled val="1"/>
        </dgm:presLayoutVars>
      </dgm:prSet>
      <dgm:spPr/>
    </dgm:pt>
    <dgm:pt modelId="{CA65556C-2511-4DAE-9EE1-514874ABDC9D}" type="pres">
      <dgm:prSet presAssocID="{2FAC1225-E4D0-4FFF-A8E1-A415D4D03525}" presName="sp" presStyleCnt="0"/>
      <dgm:spPr/>
    </dgm:pt>
    <dgm:pt modelId="{18834EA3-5B23-4DDC-9345-CFAFA6A121A5}" type="pres">
      <dgm:prSet presAssocID="{322A6E01-4CD4-449D-90B4-E4D009AF73DF}" presName="linNode" presStyleCnt="0"/>
      <dgm:spPr/>
    </dgm:pt>
    <dgm:pt modelId="{E71E0C73-770F-4B5E-81A2-524A69D8C3A8}" type="pres">
      <dgm:prSet presAssocID="{322A6E01-4CD4-449D-90B4-E4D009AF73DF}" presName="parentText" presStyleLbl="node1" presStyleIdx="8" presStyleCnt="12">
        <dgm:presLayoutVars>
          <dgm:chMax val="1"/>
          <dgm:bulletEnabled val="1"/>
        </dgm:presLayoutVars>
      </dgm:prSet>
      <dgm:spPr/>
    </dgm:pt>
    <dgm:pt modelId="{3363E5F7-9B8E-40CD-955A-41470125A097}" type="pres">
      <dgm:prSet presAssocID="{27FC6CE9-FCA7-4917-B09D-47B0B5FB8141}" presName="sp" presStyleCnt="0"/>
      <dgm:spPr/>
    </dgm:pt>
    <dgm:pt modelId="{60869CA6-EB3D-4BB5-BAA7-5A123A41AC25}" type="pres">
      <dgm:prSet presAssocID="{C556FD3F-EC30-4760-896E-37C74F3384C4}" presName="linNode" presStyleCnt="0"/>
      <dgm:spPr/>
    </dgm:pt>
    <dgm:pt modelId="{D2BEB1DD-3199-4490-88A8-824342C8EBA9}" type="pres">
      <dgm:prSet presAssocID="{C556FD3F-EC30-4760-896E-37C74F3384C4}" presName="parentText" presStyleLbl="node1" presStyleIdx="9" presStyleCnt="12">
        <dgm:presLayoutVars>
          <dgm:chMax val="1"/>
          <dgm:bulletEnabled val="1"/>
        </dgm:presLayoutVars>
      </dgm:prSet>
      <dgm:spPr/>
    </dgm:pt>
    <dgm:pt modelId="{37846D64-2DF9-4699-90CE-298BE440FF01}" type="pres">
      <dgm:prSet presAssocID="{933FFE5D-2140-4A76-AF90-E540F3293728}" presName="sp" presStyleCnt="0"/>
      <dgm:spPr/>
    </dgm:pt>
    <dgm:pt modelId="{A6E983DA-84F9-4BA8-9536-3D728A53A7A4}" type="pres">
      <dgm:prSet presAssocID="{B21867BB-2873-411C-9555-047910335896}" presName="linNode" presStyleCnt="0"/>
      <dgm:spPr/>
    </dgm:pt>
    <dgm:pt modelId="{F965F297-7314-4225-AA5E-9C2104B68474}" type="pres">
      <dgm:prSet presAssocID="{B21867BB-2873-411C-9555-047910335896}" presName="parentText" presStyleLbl="node1" presStyleIdx="10" presStyleCnt="12">
        <dgm:presLayoutVars>
          <dgm:chMax val="1"/>
          <dgm:bulletEnabled val="1"/>
        </dgm:presLayoutVars>
      </dgm:prSet>
      <dgm:spPr/>
    </dgm:pt>
    <dgm:pt modelId="{1BF95C45-FBE6-4B2E-96C1-45B9B6314C14}" type="pres">
      <dgm:prSet presAssocID="{E4D8DAE5-4102-46E2-AA21-75E88F52251C}" presName="sp" presStyleCnt="0"/>
      <dgm:spPr/>
    </dgm:pt>
    <dgm:pt modelId="{7336AEA0-5829-45B2-A753-8C560762FE2C}" type="pres">
      <dgm:prSet presAssocID="{9E766C34-7605-4C42-8AF8-9CCB363AEFB0}" presName="linNode" presStyleCnt="0"/>
      <dgm:spPr/>
    </dgm:pt>
    <dgm:pt modelId="{FDC3C0D0-1D37-48AA-91A6-0EE069420FE1}" type="pres">
      <dgm:prSet presAssocID="{9E766C34-7605-4C42-8AF8-9CCB363AEFB0}" presName="parentText" presStyleLbl="node1" presStyleIdx="11" presStyleCnt="12">
        <dgm:presLayoutVars>
          <dgm:chMax val="1"/>
          <dgm:bulletEnabled val="1"/>
        </dgm:presLayoutVars>
      </dgm:prSet>
      <dgm:spPr/>
    </dgm:pt>
  </dgm:ptLst>
  <dgm:cxnLst>
    <dgm:cxn modelId="{9180CD11-0233-4B43-A763-EDFE50A9BCD9}" srcId="{B7BD9909-82A1-4FBE-9243-2CEC8FF6EB07}" destId="{9E766C34-7605-4C42-8AF8-9CCB363AEFB0}" srcOrd="11" destOrd="0" parTransId="{75A9DE0E-CB65-4EE3-93F5-11B3C7D4EAEC}" sibTransId="{D4E2EBE4-B9F6-4594-9C8B-5C895AAB198D}"/>
    <dgm:cxn modelId="{E9C2E028-2128-4BEA-9FF8-3CFCF814F2D2}" type="presOf" srcId="{B7BD9909-82A1-4FBE-9243-2CEC8FF6EB07}" destId="{A868C4F0-B0F7-49E3-B155-4D1DD2488AB7}" srcOrd="0" destOrd="0" presId="urn:microsoft.com/office/officeart/2005/8/layout/vList5"/>
    <dgm:cxn modelId="{4B0BF529-0C54-4156-AD62-39C2F92786F7}" type="presOf" srcId="{322A6E01-4CD4-449D-90B4-E4D009AF73DF}" destId="{E71E0C73-770F-4B5E-81A2-524A69D8C3A8}" srcOrd="0" destOrd="0" presId="urn:microsoft.com/office/officeart/2005/8/layout/vList5"/>
    <dgm:cxn modelId="{631D2E2A-2999-4D11-B3F3-0C8B2C8C92C0}" srcId="{B7BD9909-82A1-4FBE-9243-2CEC8FF6EB07}" destId="{69E076B2-BE1D-40E5-8691-CF7BED8F84F7}" srcOrd="1" destOrd="0" parTransId="{56BDA47E-B87C-4ACE-9F93-3FE51BB30A06}" sibTransId="{977D02C7-6A9E-416B-94E8-7F901ABFBE65}"/>
    <dgm:cxn modelId="{DDC5192B-D30B-4C94-9BF3-58604080986E}" type="presOf" srcId="{FAF862A2-E681-4404-B512-6F2AE5DD9495}" destId="{957BD9D0-C369-4D95-A14C-4DA73802F780}" srcOrd="0" destOrd="0" presId="urn:microsoft.com/office/officeart/2005/8/layout/vList5"/>
    <dgm:cxn modelId="{5BE85E30-3CA6-4564-886B-E993A4683181}" srcId="{B7BD9909-82A1-4FBE-9243-2CEC8FF6EB07}" destId="{7196E00A-6552-40B2-9C42-4B1A3F841C45}" srcOrd="5" destOrd="0" parTransId="{C4022B33-232C-44F4-BA08-4C33E5679B3B}" sibTransId="{B0A6BE82-BFAC-4F51-9D1F-21E0BE931E1C}"/>
    <dgm:cxn modelId="{277C7934-2273-4D75-8DFB-30EB2680CB52}" type="presOf" srcId="{F89BD1CD-E02A-47AD-AF0B-F2A17731299E}" destId="{3A285FF2-BC5F-455A-9A37-EB5BE6D69B44}" srcOrd="0" destOrd="0" presId="urn:microsoft.com/office/officeart/2005/8/layout/vList5"/>
    <dgm:cxn modelId="{E924C23A-D5A3-4FEE-9005-EA2D2DDCE869}" type="presOf" srcId="{C62D2AB7-148F-4B82-BD65-C7569241AF91}" destId="{1766FA30-60F3-4FA1-BD88-54838BB3D045}" srcOrd="0" destOrd="0" presId="urn:microsoft.com/office/officeart/2005/8/layout/vList5"/>
    <dgm:cxn modelId="{932BB75C-1628-48FB-BF9E-6F6D93A2C2E4}" srcId="{B7BD9909-82A1-4FBE-9243-2CEC8FF6EB07}" destId="{FAF862A2-E681-4404-B512-6F2AE5DD9495}" srcOrd="3" destOrd="0" parTransId="{CA2E765D-3A2E-456D-8A48-9F4402123CF8}" sibTransId="{C8689EEE-2F49-49F4-ADA6-B067FE355843}"/>
    <dgm:cxn modelId="{36B6E15F-AE1C-4C5D-8C5A-2ECD9C07795C}" type="presOf" srcId="{C556FD3F-EC30-4760-896E-37C74F3384C4}" destId="{D2BEB1DD-3199-4490-88A8-824342C8EBA9}" srcOrd="0" destOrd="0" presId="urn:microsoft.com/office/officeart/2005/8/layout/vList5"/>
    <dgm:cxn modelId="{A103EB67-062F-4224-9ED2-494D6DA76A1E}" srcId="{B7BD9909-82A1-4FBE-9243-2CEC8FF6EB07}" destId="{C556FD3F-EC30-4760-896E-37C74F3384C4}" srcOrd="9" destOrd="0" parTransId="{F800896D-CCC8-47D2-9BB5-3220EA4366FF}" sibTransId="{933FFE5D-2140-4A76-AF90-E540F3293728}"/>
    <dgm:cxn modelId="{26908E4F-FE4B-4FCB-8401-4FA48A80A91A}" type="presOf" srcId="{56215E68-9976-4CAB-8C93-CAB24737E678}" destId="{860DEB01-7796-44A1-815D-C6C4A65510BE}" srcOrd="0" destOrd="0" presId="urn:microsoft.com/office/officeart/2005/8/layout/vList5"/>
    <dgm:cxn modelId="{11BA1272-160C-429C-AF4C-821A141BC77C}" srcId="{B7BD9909-82A1-4FBE-9243-2CEC8FF6EB07}" destId="{56215E68-9976-4CAB-8C93-CAB24737E678}" srcOrd="2" destOrd="0" parTransId="{728E5D28-862C-425E-8107-00C4AD7CC170}" sibTransId="{75C94D80-291F-434F-BA80-B8F31464B8A6}"/>
    <dgm:cxn modelId="{B1699C74-4EDA-40D0-A9E5-790FC6BE5215}" type="presOf" srcId="{9E766C34-7605-4C42-8AF8-9CCB363AEFB0}" destId="{FDC3C0D0-1D37-48AA-91A6-0EE069420FE1}" srcOrd="0" destOrd="0" presId="urn:microsoft.com/office/officeart/2005/8/layout/vList5"/>
    <dgm:cxn modelId="{E6A89A55-F215-4166-B061-59E93B0003F1}" srcId="{B7BD9909-82A1-4FBE-9243-2CEC8FF6EB07}" destId="{100BA3EF-1085-414A-A46E-9E1CBE3AEF43}" srcOrd="6" destOrd="0" parTransId="{02E513A9-4035-4EEE-BFCD-73777BA63F2C}" sibTransId="{80E3B4F4-EADC-4EB3-8D91-823F0C1F22EB}"/>
    <dgm:cxn modelId="{AC705B83-C74C-4F4B-8BC3-FFA0B05AABEE}" type="presOf" srcId="{71872192-19C1-441D-A5DC-0CCC6C08E116}" destId="{B8A92FB4-FCDA-4651-B43F-84088D9D2861}" srcOrd="0" destOrd="0" presId="urn:microsoft.com/office/officeart/2005/8/layout/vList5"/>
    <dgm:cxn modelId="{4A14C983-07F7-402A-A9A3-6F907289D771}" srcId="{B7BD9909-82A1-4FBE-9243-2CEC8FF6EB07}" destId="{C62D2AB7-148F-4B82-BD65-C7569241AF91}" srcOrd="4" destOrd="0" parTransId="{41C3F81D-B7ED-43A6-A855-15F9F39DF9A9}" sibTransId="{72E7860F-2BC0-4AE8-9FB8-0B52DD604549}"/>
    <dgm:cxn modelId="{572FE490-2960-4C24-931F-8441CC52BCB7}" srcId="{B7BD9909-82A1-4FBE-9243-2CEC8FF6EB07}" destId="{322A6E01-4CD4-449D-90B4-E4D009AF73DF}" srcOrd="8" destOrd="0" parTransId="{DF9EF724-ABC8-4A5A-A483-4ED0FBB7901D}" sibTransId="{27FC6CE9-FCA7-4917-B09D-47B0B5FB8141}"/>
    <dgm:cxn modelId="{2DF41EC0-77F0-4D50-8751-32523E709D8E}" type="presOf" srcId="{B21867BB-2873-411C-9555-047910335896}" destId="{F965F297-7314-4225-AA5E-9C2104B68474}" srcOrd="0" destOrd="0" presId="urn:microsoft.com/office/officeart/2005/8/layout/vList5"/>
    <dgm:cxn modelId="{B12B09D2-ED3E-45C0-AC9F-6979BD9822D3}" type="presOf" srcId="{100BA3EF-1085-414A-A46E-9E1CBE3AEF43}" destId="{5AA69276-6B58-4663-8B70-9375B9E3A294}" srcOrd="0" destOrd="0" presId="urn:microsoft.com/office/officeart/2005/8/layout/vList5"/>
    <dgm:cxn modelId="{932A5CD6-A6D5-4B29-AEDD-4E641CAEC35B}" type="presOf" srcId="{7196E00A-6552-40B2-9C42-4B1A3F841C45}" destId="{D719D319-166B-4E70-8514-3048EF21AF2A}" srcOrd="0" destOrd="0" presId="urn:microsoft.com/office/officeart/2005/8/layout/vList5"/>
    <dgm:cxn modelId="{3B8577D6-325D-4AFF-AAA4-7D3AD450CCAF}" srcId="{B7BD9909-82A1-4FBE-9243-2CEC8FF6EB07}" destId="{71872192-19C1-441D-A5DC-0CCC6C08E116}" srcOrd="0" destOrd="0" parTransId="{612103EE-EA17-4F80-AC30-D3A852F04787}" sibTransId="{81F605BE-D51A-417D-AB5D-44CF1C3D4655}"/>
    <dgm:cxn modelId="{B72BE9D8-A559-4A46-8133-DDEB99A1F078}" srcId="{B7BD9909-82A1-4FBE-9243-2CEC8FF6EB07}" destId="{F89BD1CD-E02A-47AD-AF0B-F2A17731299E}" srcOrd="7" destOrd="0" parTransId="{1CE9AD22-6334-4EEB-94FC-274307300584}" sibTransId="{2FAC1225-E4D0-4FFF-A8E1-A415D4D03525}"/>
    <dgm:cxn modelId="{C6E6D3DF-7CBD-42C1-81CD-79DAD566502B}" type="presOf" srcId="{69E076B2-BE1D-40E5-8691-CF7BED8F84F7}" destId="{F2D5013A-97CF-46D9-A968-2F8D03EAEA92}" srcOrd="0" destOrd="0" presId="urn:microsoft.com/office/officeart/2005/8/layout/vList5"/>
    <dgm:cxn modelId="{A2D4D5EC-CECF-4297-8575-A69AF03A073A}" srcId="{B7BD9909-82A1-4FBE-9243-2CEC8FF6EB07}" destId="{B21867BB-2873-411C-9555-047910335896}" srcOrd="10" destOrd="0" parTransId="{516F8A4A-426B-4D80-BC4A-E75E1883C4EE}" sibTransId="{E4D8DAE5-4102-46E2-AA21-75E88F52251C}"/>
    <dgm:cxn modelId="{B3DF81DE-ACB3-4BE6-89BE-1B352BD663A4}" type="presParOf" srcId="{A868C4F0-B0F7-49E3-B155-4D1DD2488AB7}" destId="{D14900D9-A2B0-4B74-B7B5-C8B341F13C13}" srcOrd="0" destOrd="0" presId="urn:microsoft.com/office/officeart/2005/8/layout/vList5"/>
    <dgm:cxn modelId="{03B5728A-A253-421D-AFC1-5079FFEB6C26}" type="presParOf" srcId="{D14900D9-A2B0-4B74-B7B5-C8B341F13C13}" destId="{B8A92FB4-FCDA-4651-B43F-84088D9D2861}" srcOrd="0" destOrd="0" presId="urn:microsoft.com/office/officeart/2005/8/layout/vList5"/>
    <dgm:cxn modelId="{E9246FD7-E2AF-45C8-B118-57295D7A8CCF}" type="presParOf" srcId="{A868C4F0-B0F7-49E3-B155-4D1DD2488AB7}" destId="{822881B7-309F-41CB-BCA6-0C61D62F7595}" srcOrd="1" destOrd="0" presId="urn:microsoft.com/office/officeart/2005/8/layout/vList5"/>
    <dgm:cxn modelId="{4F325152-AE47-4F49-854F-5532B850FBF3}" type="presParOf" srcId="{A868C4F0-B0F7-49E3-B155-4D1DD2488AB7}" destId="{5CD39450-D0E9-47A9-BBFC-12DD8B818385}" srcOrd="2" destOrd="0" presId="urn:microsoft.com/office/officeart/2005/8/layout/vList5"/>
    <dgm:cxn modelId="{3A4B9F97-A5E8-43D9-93FC-1735D151552C}" type="presParOf" srcId="{5CD39450-D0E9-47A9-BBFC-12DD8B818385}" destId="{F2D5013A-97CF-46D9-A968-2F8D03EAEA92}" srcOrd="0" destOrd="0" presId="urn:microsoft.com/office/officeart/2005/8/layout/vList5"/>
    <dgm:cxn modelId="{8302404C-9C53-43A8-900B-8A397DFAE91E}" type="presParOf" srcId="{A868C4F0-B0F7-49E3-B155-4D1DD2488AB7}" destId="{D1639C5B-27E9-4833-B18C-C8B2D6C9E3FE}" srcOrd="3" destOrd="0" presId="urn:microsoft.com/office/officeart/2005/8/layout/vList5"/>
    <dgm:cxn modelId="{DF0A6677-2D06-438D-B395-57326707C639}" type="presParOf" srcId="{A868C4F0-B0F7-49E3-B155-4D1DD2488AB7}" destId="{B4EDB75C-3136-4867-8C15-2E5ECDB7A043}" srcOrd="4" destOrd="0" presId="urn:microsoft.com/office/officeart/2005/8/layout/vList5"/>
    <dgm:cxn modelId="{0DB37A2E-4C85-4AE8-8C4B-BFDE251D0A13}" type="presParOf" srcId="{B4EDB75C-3136-4867-8C15-2E5ECDB7A043}" destId="{860DEB01-7796-44A1-815D-C6C4A65510BE}" srcOrd="0" destOrd="0" presId="urn:microsoft.com/office/officeart/2005/8/layout/vList5"/>
    <dgm:cxn modelId="{AD99228D-A022-4995-B76D-8DB7A7221A81}" type="presParOf" srcId="{A868C4F0-B0F7-49E3-B155-4D1DD2488AB7}" destId="{0D1A60F2-84FA-4EB9-B812-0CC8FC342B23}" srcOrd="5" destOrd="0" presId="urn:microsoft.com/office/officeart/2005/8/layout/vList5"/>
    <dgm:cxn modelId="{4048F68B-DFB2-4901-956E-B8F39E05D6E7}" type="presParOf" srcId="{A868C4F0-B0F7-49E3-B155-4D1DD2488AB7}" destId="{B551FBEE-F9B9-48D5-B8C5-625B02BDCD56}" srcOrd="6" destOrd="0" presId="urn:microsoft.com/office/officeart/2005/8/layout/vList5"/>
    <dgm:cxn modelId="{7D31F947-7DD9-4817-B956-BC6DE6159CD5}" type="presParOf" srcId="{B551FBEE-F9B9-48D5-B8C5-625B02BDCD56}" destId="{957BD9D0-C369-4D95-A14C-4DA73802F780}" srcOrd="0" destOrd="0" presId="urn:microsoft.com/office/officeart/2005/8/layout/vList5"/>
    <dgm:cxn modelId="{D3A2B3CC-1D94-4682-9C42-1AE336C445EB}" type="presParOf" srcId="{A868C4F0-B0F7-49E3-B155-4D1DD2488AB7}" destId="{B4D92763-F87F-4AD0-AF5F-002C188E1ED3}" srcOrd="7" destOrd="0" presId="urn:microsoft.com/office/officeart/2005/8/layout/vList5"/>
    <dgm:cxn modelId="{FD254EF5-4B65-40F6-B606-C8756FA3CF07}" type="presParOf" srcId="{A868C4F0-B0F7-49E3-B155-4D1DD2488AB7}" destId="{6F5D66A3-B407-4BFE-AE88-AF460C4A5C1C}" srcOrd="8" destOrd="0" presId="urn:microsoft.com/office/officeart/2005/8/layout/vList5"/>
    <dgm:cxn modelId="{4AD318C2-F82B-4E03-928E-6E3EF3E79783}" type="presParOf" srcId="{6F5D66A3-B407-4BFE-AE88-AF460C4A5C1C}" destId="{1766FA30-60F3-4FA1-BD88-54838BB3D045}" srcOrd="0" destOrd="0" presId="urn:microsoft.com/office/officeart/2005/8/layout/vList5"/>
    <dgm:cxn modelId="{3E13C827-F62A-43D3-A6E7-9E7A1418D4F2}" type="presParOf" srcId="{A868C4F0-B0F7-49E3-B155-4D1DD2488AB7}" destId="{9FD2CD5A-B9BF-4D96-8932-C0FF602043E8}" srcOrd="9" destOrd="0" presId="urn:microsoft.com/office/officeart/2005/8/layout/vList5"/>
    <dgm:cxn modelId="{4485540B-B2BF-4400-A5AA-03C123ED5BF8}" type="presParOf" srcId="{A868C4F0-B0F7-49E3-B155-4D1DD2488AB7}" destId="{00653F9D-9249-4D97-BE36-84190E528B3D}" srcOrd="10" destOrd="0" presId="urn:microsoft.com/office/officeart/2005/8/layout/vList5"/>
    <dgm:cxn modelId="{7CA0689C-5123-45AF-83CD-3BC6CC3CB0B7}" type="presParOf" srcId="{00653F9D-9249-4D97-BE36-84190E528B3D}" destId="{D719D319-166B-4E70-8514-3048EF21AF2A}" srcOrd="0" destOrd="0" presId="urn:microsoft.com/office/officeart/2005/8/layout/vList5"/>
    <dgm:cxn modelId="{E0A95720-7B5E-4570-A098-6916D9C52CFC}" type="presParOf" srcId="{A868C4F0-B0F7-49E3-B155-4D1DD2488AB7}" destId="{B00CE5D9-377D-482F-BA49-5F4B98724DC5}" srcOrd="11" destOrd="0" presId="urn:microsoft.com/office/officeart/2005/8/layout/vList5"/>
    <dgm:cxn modelId="{333073A6-17C1-4A2E-A651-8A719E23A99D}" type="presParOf" srcId="{A868C4F0-B0F7-49E3-B155-4D1DD2488AB7}" destId="{8BE23B30-A1C1-4A8A-8186-2BD404AABBEF}" srcOrd="12" destOrd="0" presId="urn:microsoft.com/office/officeart/2005/8/layout/vList5"/>
    <dgm:cxn modelId="{63E88DE2-5D35-4530-BAF8-5DABB8D3F060}" type="presParOf" srcId="{8BE23B30-A1C1-4A8A-8186-2BD404AABBEF}" destId="{5AA69276-6B58-4663-8B70-9375B9E3A294}" srcOrd="0" destOrd="0" presId="urn:microsoft.com/office/officeart/2005/8/layout/vList5"/>
    <dgm:cxn modelId="{B8869E2D-1F51-4BC1-94B2-C839AE1DFA2C}" type="presParOf" srcId="{A868C4F0-B0F7-49E3-B155-4D1DD2488AB7}" destId="{B8D9109F-E0A8-4B0A-90F3-688858DD2F5E}" srcOrd="13" destOrd="0" presId="urn:microsoft.com/office/officeart/2005/8/layout/vList5"/>
    <dgm:cxn modelId="{6EECFA4A-EC90-4287-A5F9-14E7C174546A}" type="presParOf" srcId="{A868C4F0-B0F7-49E3-B155-4D1DD2488AB7}" destId="{A48739BA-E901-493E-9253-B8C2B0492FA3}" srcOrd="14" destOrd="0" presId="urn:microsoft.com/office/officeart/2005/8/layout/vList5"/>
    <dgm:cxn modelId="{C54869A1-C44D-4EE8-AC94-EBED219619EB}" type="presParOf" srcId="{A48739BA-E901-493E-9253-B8C2B0492FA3}" destId="{3A285FF2-BC5F-455A-9A37-EB5BE6D69B44}" srcOrd="0" destOrd="0" presId="urn:microsoft.com/office/officeart/2005/8/layout/vList5"/>
    <dgm:cxn modelId="{0BDA3524-A02E-4C8D-9748-15FFA83D8BDC}" type="presParOf" srcId="{A868C4F0-B0F7-49E3-B155-4D1DD2488AB7}" destId="{CA65556C-2511-4DAE-9EE1-514874ABDC9D}" srcOrd="15" destOrd="0" presId="urn:microsoft.com/office/officeart/2005/8/layout/vList5"/>
    <dgm:cxn modelId="{07A771C1-0F2A-4A6B-A6FF-50E8B1423B70}" type="presParOf" srcId="{A868C4F0-B0F7-49E3-B155-4D1DD2488AB7}" destId="{18834EA3-5B23-4DDC-9345-CFAFA6A121A5}" srcOrd="16" destOrd="0" presId="urn:microsoft.com/office/officeart/2005/8/layout/vList5"/>
    <dgm:cxn modelId="{52E52BB6-213F-47DE-8701-A46F631FE5D6}" type="presParOf" srcId="{18834EA3-5B23-4DDC-9345-CFAFA6A121A5}" destId="{E71E0C73-770F-4B5E-81A2-524A69D8C3A8}" srcOrd="0" destOrd="0" presId="urn:microsoft.com/office/officeart/2005/8/layout/vList5"/>
    <dgm:cxn modelId="{94201986-D094-41F6-8924-BD9A5F93BCBC}" type="presParOf" srcId="{A868C4F0-B0F7-49E3-B155-4D1DD2488AB7}" destId="{3363E5F7-9B8E-40CD-955A-41470125A097}" srcOrd="17" destOrd="0" presId="urn:microsoft.com/office/officeart/2005/8/layout/vList5"/>
    <dgm:cxn modelId="{F7243E4A-ADA1-4A17-BA99-BBF552BCB2CF}" type="presParOf" srcId="{A868C4F0-B0F7-49E3-B155-4D1DD2488AB7}" destId="{60869CA6-EB3D-4BB5-BAA7-5A123A41AC25}" srcOrd="18" destOrd="0" presId="urn:microsoft.com/office/officeart/2005/8/layout/vList5"/>
    <dgm:cxn modelId="{52A9A511-0466-476C-A7DF-D2ED219703C6}" type="presParOf" srcId="{60869CA6-EB3D-4BB5-BAA7-5A123A41AC25}" destId="{D2BEB1DD-3199-4490-88A8-824342C8EBA9}" srcOrd="0" destOrd="0" presId="urn:microsoft.com/office/officeart/2005/8/layout/vList5"/>
    <dgm:cxn modelId="{1A83D21C-179E-425F-B945-877EE2F54AC1}" type="presParOf" srcId="{A868C4F0-B0F7-49E3-B155-4D1DD2488AB7}" destId="{37846D64-2DF9-4699-90CE-298BE440FF01}" srcOrd="19" destOrd="0" presId="urn:microsoft.com/office/officeart/2005/8/layout/vList5"/>
    <dgm:cxn modelId="{4731CCFE-E0A4-443B-8114-49E300D738E1}" type="presParOf" srcId="{A868C4F0-B0F7-49E3-B155-4D1DD2488AB7}" destId="{A6E983DA-84F9-4BA8-9536-3D728A53A7A4}" srcOrd="20" destOrd="0" presId="urn:microsoft.com/office/officeart/2005/8/layout/vList5"/>
    <dgm:cxn modelId="{9B163124-211E-4969-A867-2C34C7E2AEA2}" type="presParOf" srcId="{A6E983DA-84F9-4BA8-9536-3D728A53A7A4}" destId="{F965F297-7314-4225-AA5E-9C2104B68474}" srcOrd="0" destOrd="0" presId="urn:microsoft.com/office/officeart/2005/8/layout/vList5"/>
    <dgm:cxn modelId="{91C0478D-93DA-4AF7-A455-115D2A8A95FF}" type="presParOf" srcId="{A868C4F0-B0F7-49E3-B155-4D1DD2488AB7}" destId="{1BF95C45-FBE6-4B2E-96C1-45B9B6314C14}" srcOrd="21" destOrd="0" presId="urn:microsoft.com/office/officeart/2005/8/layout/vList5"/>
    <dgm:cxn modelId="{AA59D91E-458B-4016-A311-1801424E557C}" type="presParOf" srcId="{A868C4F0-B0F7-49E3-B155-4D1DD2488AB7}" destId="{7336AEA0-5829-45B2-A753-8C560762FE2C}" srcOrd="22" destOrd="0" presId="urn:microsoft.com/office/officeart/2005/8/layout/vList5"/>
    <dgm:cxn modelId="{7CCADF9C-1D2A-4046-8870-FFAA261ED904}" type="presParOf" srcId="{7336AEA0-5829-45B2-A753-8C560762FE2C}" destId="{FDC3C0D0-1D37-48AA-91A6-0EE069420FE1}" srcOrd="0" destOrd="0" presId="urn:microsoft.com/office/officeart/2005/8/layout/vList5"/>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lumMod val="85000"/>
          </a:schemeClr>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40000"/>
            <a:lumOff val="60000"/>
          </a:schemeClr>
        </a:solidFill>
      </dgm:spPr>
      <dgm:t>
        <a:bodyPr/>
        <a:lstStyle/>
        <a:p>
          <a:r>
            <a:rPr lang="en-GB" sz="2000" noProof="0" dirty="0"/>
            <a:t>Mapping the supply chain: risk and opportunities assessment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066DACFC-AA76-4C95-BB24-913840783B1D}">
      <dgm:prSet phldrT="[Texte]" custT="1"/>
      <dgm:spPr>
        <a:solidFill>
          <a:schemeClr val="accent2">
            <a:lumMod val="40000"/>
            <a:lumOff val="60000"/>
          </a:schemeClr>
        </a:solidFill>
      </dgm:spPr>
      <dgm:t>
        <a:bodyPr/>
        <a:lstStyle/>
        <a:p>
          <a:r>
            <a:rPr lang="en-GB" sz="2000" noProof="0" dirty="0"/>
            <a:t>Current Sustainability Impact Assessment</a:t>
          </a:r>
        </a:p>
      </dgm:t>
    </dgm:pt>
    <dgm:pt modelId="{59D41A0C-A62C-476F-B48A-26D0A5CA2969}" type="parTrans" cxnId="{2B201D75-E5A3-4BC2-BAC9-31887DAFA57D}">
      <dgm:prSet/>
      <dgm:spPr/>
      <dgm:t>
        <a:bodyPr/>
        <a:lstStyle/>
        <a:p>
          <a:endParaRPr lang="fr-BE"/>
        </a:p>
      </dgm:t>
    </dgm:pt>
    <dgm:pt modelId="{896FCB6B-F858-4447-BB67-7754990EA534}" type="sibTrans" cxnId="{2B201D75-E5A3-4BC2-BAC9-31887DAFA57D}">
      <dgm:prSet/>
      <dgm:spPr/>
      <dgm:t>
        <a:bodyPr/>
        <a:lstStyle/>
        <a:p>
          <a:endParaRPr lang="fr-BE"/>
        </a:p>
      </dgm:t>
    </dgm:pt>
    <dgm:pt modelId="{B1931B86-9D53-40EB-A9FE-F5C6B983A0EB}">
      <dgm:prSet phldrT="[Texte]" custT="1"/>
      <dgm:spPr>
        <a:solidFill>
          <a:schemeClr val="accent1">
            <a:lumMod val="40000"/>
            <a:lumOff val="60000"/>
          </a:schemeClr>
        </a:solidFill>
      </dgm:spPr>
      <dgm:t>
        <a:bodyPr/>
        <a:lstStyle/>
        <a:p>
          <a:r>
            <a:rPr lang="en-GB" sz="2000" noProof="0" dirty="0"/>
            <a:t>Formulating supplier requirements (Code of Conduct, etc) and reporting?</a:t>
          </a:r>
        </a:p>
      </dgm:t>
    </dgm:pt>
    <dgm:pt modelId="{565ACB44-7ABA-4B95-BA61-3FEA6D791115}" type="parTrans" cxnId="{786B0696-F234-4F25-B198-D12B04834EC5}">
      <dgm:prSet/>
      <dgm:spPr/>
      <dgm:t>
        <a:bodyPr/>
        <a:lstStyle/>
        <a:p>
          <a:endParaRPr lang="fr-BE"/>
        </a:p>
      </dgm:t>
    </dgm:pt>
    <dgm:pt modelId="{47F55450-5657-4452-8AAB-A154BDD901CC}" type="sibTrans" cxnId="{786B0696-F234-4F25-B198-D12B04834EC5}">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3"/>
      <dgm:spPr>
        <a:blipFill rotWithShape="1">
          <a:blip xmlns:r="http://schemas.openxmlformats.org/officeDocument/2006/relationships" r:embed="rId1"/>
          <a:srcRect/>
          <a:stretch>
            <a:fillRect t="-3000" b="-3000"/>
          </a:stretch>
        </a:blipFill>
      </dgm:spPr>
    </dgm:pt>
    <dgm:pt modelId="{55FA73D3-F76E-43FB-A10A-ABA2F156707B}" type="pres">
      <dgm:prSet presAssocID="{0206BD99-EADC-4A69-9DB1-783297269670}" presName="txShp" presStyleLbl="node1" presStyleIdx="0" presStyleCnt="3">
        <dgm:presLayoutVars>
          <dgm:bulletEnabled val="1"/>
        </dgm:presLayoutVars>
      </dgm:prSet>
      <dgm:spPr/>
    </dgm:pt>
    <dgm:pt modelId="{F0432494-BCE8-4729-856C-CC77FD7E5A25}" type="pres">
      <dgm:prSet presAssocID="{59806521-9569-4D11-856E-79CD7F5A9D21}" presName="spacing" presStyleCnt="0"/>
      <dgm:spPr/>
    </dgm:pt>
    <dgm:pt modelId="{147D2902-0E73-4A78-96DA-645020BC94E7}" type="pres">
      <dgm:prSet presAssocID="{066DACFC-AA76-4C95-BB24-913840783B1D}" presName="composite" presStyleCnt="0"/>
      <dgm:spPr/>
    </dgm:pt>
    <dgm:pt modelId="{F6581815-C908-4910-AD72-BD8F175184CD}" type="pres">
      <dgm:prSet presAssocID="{066DACFC-AA76-4C95-BB24-913840783B1D}" presName="imgShp" presStyleLbl="fgImgPlace1" presStyleIdx="1" presStyleCnt="3"/>
      <dgm:spPr>
        <a:blipFill rotWithShape="1">
          <a:blip xmlns:r="http://schemas.openxmlformats.org/officeDocument/2006/relationships" r:embed="rId2"/>
          <a:srcRect/>
          <a:stretch>
            <a:fillRect t="-2000" b="-2000"/>
          </a:stretch>
        </a:blipFill>
      </dgm:spPr>
    </dgm:pt>
    <dgm:pt modelId="{6FA54BB0-8662-4ACB-91BF-A9B3559DD1BD}" type="pres">
      <dgm:prSet presAssocID="{066DACFC-AA76-4C95-BB24-913840783B1D}" presName="txShp" presStyleLbl="node1" presStyleIdx="1" presStyleCnt="3">
        <dgm:presLayoutVars>
          <dgm:bulletEnabled val="1"/>
        </dgm:presLayoutVars>
      </dgm:prSet>
      <dgm:spPr/>
    </dgm:pt>
    <dgm:pt modelId="{2A10A118-F042-4FE9-81B8-324CA36BB01C}" type="pres">
      <dgm:prSet presAssocID="{896FCB6B-F858-4447-BB67-7754990EA534}" presName="spacing" presStyleCnt="0"/>
      <dgm:spPr/>
    </dgm:pt>
    <dgm:pt modelId="{A7E3C309-42CE-417A-974C-E15F445D60CA}" type="pres">
      <dgm:prSet presAssocID="{B1931B86-9D53-40EB-A9FE-F5C6B983A0EB}" presName="composite" presStyleCnt="0"/>
      <dgm:spPr/>
    </dgm:pt>
    <dgm:pt modelId="{F217EF14-1ADC-4F32-8B15-EB24163A5B84}" type="pres">
      <dgm:prSet presAssocID="{B1931B86-9D53-40EB-A9FE-F5C6B983A0EB}" presName="imgShp" presStyleLbl="fgImgPlace1" presStyleIdx="2" presStyleCnt="3"/>
      <dgm:spPr>
        <a:blipFill rotWithShape="1">
          <a:blip xmlns:r="http://schemas.openxmlformats.org/officeDocument/2006/relationships" r:embed="rId3"/>
          <a:srcRect/>
          <a:stretch>
            <a:fillRect t="-4000" b="-4000"/>
          </a:stretch>
        </a:blipFill>
      </dgm:spPr>
    </dgm:pt>
    <dgm:pt modelId="{D6977D91-8FD1-4737-9A0A-33C2CC4F77A3}" type="pres">
      <dgm:prSet presAssocID="{B1931B86-9D53-40EB-A9FE-F5C6B983A0EB}" presName="txShp" presStyleLbl="node1" presStyleIdx="2" presStyleCnt="3">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6EF3530C-40D4-4629-B3DB-7855D9194375}" type="presOf" srcId="{066DACFC-AA76-4C95-BB24-913840783B1D}" destId="{6FA54BB0-8662-4ACB-91BF-A9B3559DD1BD}" srcOrd="0" destOrd="0" presId="urn:microsoft.com/office/officeart/2005/8/layout/vList3"/>
    <dgm:cxn modelId="{1272321D-D68B-460A-826C-74DF12FC7F39}" type="presOf" srcId="{B1931B86-9D53-40EB-A9FE-F5C6B983A0EB}" destId="{D6977D91-8FD1-4737-9A0A-33C2CC4F77A3}" srcOrd="0" destOrd="0" presId="urn:microsoft.com/office/officeart/2005/8/layout/vList3"/>
    <dgm:cxn modelId="{2B201D75-E5A3-4BC2-BAC9-31887DAFA57D}" srcId="{EFC339E2-2F1A-4483-B9E0-30372DBCB0AF}" destId="{066DACFC-AA76-4C95-BB24-913840783B1D}" srcOrd="1" destOrd="0" parTransId="{59D41A0C-A62C-476F-B48A-26D0A5CA2969}" sibTransId="{896FCB6B-F858-4447-BB67-7754990EA534}"/>
    <dgm:cxn modelId="{786B0696-F234-4F25-B198-D12B04834EC5}" srcId="{EFC339E2-2F1A-4483-B9E0-30372DBCB0AF}" destId="{B1931B86-9D53-40EB-A9FE-F5C6B983A0EB}" srcOrd="2" destOrd="0" parTransId="{565ACB44-7ABA-4B95-BA61-3FEA6D791115}" sibTransId="{47F55450-5657-4452-8AAB-A154BDD901CC}"/>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 modelId="{65D98D07-02E6-467B-9B52-8BC348FA8778}" type="presParOf" srcId="{55DE00B2-D8D6-43FB-84FC-E9DE85D004E7}" destId="{F0432494-BCE8-4729-856C-CC77FD7E5A25}" srcOrd="1" destOrd="0" presId="urn:microsoft.com/office/officeart/2005/8/layout/vList3"/>
    <dgm:cxn modelId="{DE70771A-BD60-4B47-AE95-F980AD88FDB0}" type="presParOf" srcId="{55DE00B2-D8D6-43FB-84FC-E9DE85D004E7}" destId="{147D2902-0E73-4A78-96DA-645020BC94E7}" srcOrd="2" destOrd="0" presId="urn:microsoft.com/office/officeart/2005/8/layout/vList3"/>
    <dgm:cxn modelId="{7CA6B857-E2A6-43F4-AA47-7A1DC2BB8DD9}" type="presParOf" srcId="{147D2902-0E73-4A78-96DA-645020BC94E7}" destId="{F6581815-C908-4910-AD72-BD8F175184CD}" srcOrd="0" destOrd="0" presId="urn:microsoft.com/office/officeart/2005/8/layout/vList3"/>
    <dgm:cxn modelId="{A6DD52E3-57F5-43D7-A14D-5F1AB724CA6B}" type="presParOf" srcId="{147D2902-0E73-4A78-96DA-645020BC94E7}" destId="{6FA54BB0-8662-4ACB-91BF-A9B3559DD1BD}" srcOrd="1" destOrd="0" presId="urn:microsoft.com/office/officeart/2005/8/layout/vList3"/>
    <dgm:cxn modelId="{B59CAE35-F798-43DB-A971-694F6810E4CB}" type="presParOf" srcId="{55DE00B2-D8D6-43FB-84FC-E9DE85D004E7}" destId="{2A10A118-F042-4FE9-81B8-324CA36BB01C}" srcOrd="3" destOrd="0" presId="urn:microsoft.com/office/officeart/2005/8/layout/vList3"/>
    <dgm:cxn modelId="{5B6B08A6-612B-4966-866D-84BD10FFAA5E}" type="presParOf" srcId="{55DE00B2-D8D6-43FB-84FC-E9DE85D004E7}" destId="{A7E3C309-42CE-417A-974C-E15F445D60CA}" srcOrd="4" destOrd="0" presId="urn:microsoft.com/office/officeart/2005/8/layout/vList3"/>
    <dgm:cxn modelId="{391CC030-6521-4A8A-8E3B-9AE1E245C9FD}" type="presParOf" srcId="{A7E3C309-42CE-417A-974C-E15F445D60CA}" destId="{F217EF14-1ADC-4F32-8B15-EB24163A5B84}" srcOrd="0" destOrd="0" presId="urn:microsoft.com/office/officeart/2005/8/layout/vList3"/>
    <dgm:cxn modelId="{AE08ACA7-50B4-445A-89CF-E7E2FBDE6EA1}" type="presParOf" srcId="{A7E3C309-42CE-417A-974C-E15F445D60CA}" destId="{D6977D91-8FD1-4737-9A0A-33C2CC4F77A3}"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lumMod val="85000"/>
          </a:schemeClr>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lumMod val="85000"/>
          </a:schemeClr>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40000"/>
            <a:lumOff val="60000"/>
          </a:schemeClr>
        </a:solidFill>
      </dgm:spPr>
      <dgm:t>
        <a:bodyPr/>
        <a:lstStyle/>
        <a:p>
          <a:r>
            <a:rPr lang="en-GB" sz="1600" b="1" noProof="0" dirty="0"/>
            <a:t>Mapping the supply chain: risk and opportunities assessment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3000" b="-3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lumMod val="85000"/>
          </a:schemeClr>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2">
            <a:lumMod val="40000"/>
            <a:lumOff val="60000"/>
          </a:schemeClr>
        </a:solidFill>
      </dgm:spPr>
      <dgm:t>
        <a:bodyPr/>
        <a:lstStyle/>
        <a:p>
          <a:r>
            <a:rPr lang="en-GB" sz="1600" b="1" noProof="0" dirty="0"/>
            <a:t>Current Sustainability Impact Assessment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lumMod val="85000"/>
          </a:schemeClr>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40000"/>
            <a:lumOff val="60000"/>
          </a:schemeClr>
        </a:solidFill>
      </dgm:spPr>
      <dgm:t>
        <a:bodyPr/>
        <a:lstStyle/>
        <a:p>
          <a:r>
            <a:rPr lang="en-GB" sz="1600" b="1" noProof="0" dirty="0"/>
            <a:t>Formulating supplier requirements (</a:t>
          </a:r>
          <a:r>
            <a:rPr lang="en-GB" sz="1600" b="1" noProof="0" dirty="0" err="1"/>
            <a:t>CoC</a:t>
          </a:r>
          <a:r>
            <a:rPr lang="en-GB" sz="1600" b="1" noProof="0" dirty="0"/>
            <a:t>, etc) and reporting?</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1 : Minimizing the negative impact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2 : Opening up to circular business models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9000" b="-9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Supplier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12000" r="-12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6FA8CF-F97C-4B10-A45F-3675216A54B9}" type="doc">
      <dgm:prSet loTypeId="urn:microsoft.com/office/officeart/2005/8/layout/list1" loCatId="list" qsTypeId="urn:microsoft.com/office/officeart/2005/8/quickstyle/simple4" qsCatId="simple" csTypeId="urn:microsoft.com/office/officeart/2005/8/colors/accent0_2" csCatId="mainScheme" phldr="1"/>
      <dgm:spPr/>
      <dgm:t>
        <a:bodyPr/>
        <a:lstStyle/>
        <a:p>
          <a:endParaRPr lang="fr-BE"/>
        </a:p>
      </dgm:t>
    </dgm:pt>
    <dgm:pt modelId="{0122C5C6-EB15-428C-B788-C93F11D0EE74}">
      <dgm:prSet phldrT="[Texte]"/>
      <dgm:spPr>
        <a:ln>
          <a:solidFill>
            <a:schemeClr val="bg1">
              <a:lumMod val="65000"/>
            </a:schemeClr>
          </a:solidFill>
        </a:ln>
      </dgm:spPr>
      <dgm:t>
        <a:bodyPr/>
        <a:lstStyle/>
        <a:p>
          <a:r>
            <a:rPr lang="fr-BE" dirty="0"/>
            <a:t>Fact Sheets</a:t>
          </a:r>
        </a:p>
      </dgm:t>
    </dgm:pt>
    <dgm:pt modelId="{36CF15DB-1B9F-47F2-A0AD-93C469F718DB}" type="parTrans" cxnId="{5080B342-0E5B-422E-8778-21906C132C17}">
      <dgm:prSet/>
      <dgm:spPr/>
      <dgm:t>
        <a:bodyPr/>
        <a:lstStyle/>
        <a:p>
          <a:endParaRPr lang="fr-BE"/>
        </a:p>
      </dgm:t>
    </dgm:pt>
    <dgm:pt modelId="{A5B02D01-76B4-4F40-B46E-9EEC21CB26FE}" type="sibTrans" cxnId="{5080B342-0E5B-422E-8778-21906C132C17}">
      <dgm:prSet/>
      <dgm:spPr/>
      <dgm:t>
        <a:bodyPr/>
        <a:lstStyle/>
        <a:p>
          <a:endParaRPr lang="fr-BE"/>
        </a:p>
      </dgm:t>
    </dgm:pt>
    <dgm:pt modelId="{2B1AFA72-5862-4FAF-83DD-4B7FE56CBFD9}">
      <dgm:prSet phldrT="[Texte]"/>
      <dgm:spPr>
        <a:ln>
          <a:solidFill>
            <a:schemeClr val="bg1">
              <a:lumMod val="65000"/>
            </a:schemeClr>
          </a:solidFill>
        </a:ln>
      </dgm:spPr>
      <dgm:t>
        <a:bodyPr/>
        <a:lstStyle/>
        <a:p>
          <a:r>
            <a:rPr lang="fr-BE" dirty="0"/>
            <a:t>« Foundation » Tools</a:t>
          </a:r>
        </a:p>
      </dgm:t>
    </dgm:pt>
    <dgm:pt modelId="{FB387D01-D4C7-49BF-AE25-C736BB17BD01}" type="parTrans" cxnId="{8BDC0812-73E6-4EDD-B228-CE9BF8B70A3B}">
      <dgm:prSet/>
      <dgm:spPr/>
      <dgm:t>
        <a:bodyPr/>
        <a:lstStyle/>
        <a:p>
          <a:endParaRPr lang="fr-BE"/>
        </a:p>
      </dgm:t>
    </dgm:pt>
    <dgm:pt modelId="{F71EB507-316B-44B7-B77B-57376017FA52}" type="sibTrans" cxnId="{8BDC0812-73E6-4EDD-B228-CE9BF8B70A3B}">
      <dgm:prSet/>
      <dgm:spPr/>
      <dgm:t>
        <a:bodyPr/>
        <a:lstStyle/>
        <a:p>
          <a:endParaRPr lang="fr-BE"/>
        </a:p>
      </dgm:t>
    </dgm:pt>
    <dgm:pt modelId="{0A73B949-176A-412A-9DC7-579D7E6CE0A2}">
      <dgm:prSet phldrT="[Texte]"/>
      <dgm:spPr>
        <a:ln>
          <a:solidFill>
            <a:schemeClr val="bg1">
              <a:lumMod val="65000"/>
            </a:schemeClr>
          </a:solidFill>
        </a:ln>
      </dgm:spPr>
      <dgm:t>
        <a:bodyPr/>
        <a:lstStyle/>
        <a:p>
          <a:r>
            <a:rPr lang="fr-BE" dirty="0"/>
            <a:t>« Implementation » Tools</a:t>
          </a:r>
        </a:p>
      </dgm:t>
    </dgm:pt>
    <dgm:pt modelId="{3176C011-65F8-489C-AB49-980D2501F288}" type="parTrans" cxnId="{445F8E8A-91BF-4383-A22C-04C2AA90AC6B}">
      <dgm:prSet/>
      <dgm:spPr/>
      <dgm:t>
        <a:bodyPr/>
        <a:lstStyle/>
        <a:p>
          <a:endParaRPr lang="fr-BE"/>
        </a:p>
      </dgm:t>
    </dgm:pt>
    <dgm:pt modelId="{F5FFD806-8980-4EF1-9A78-B01308DFB2D5}" type="sibTrans" cxnId="{445F8E8A-91BF-4383-A22C-04C2AA90AC6B}">
      <dgm:prSet/>
      <dgm:spPr/>
      <dgm:t>
        <a:bodyPr/>
        <a:lstStyle/>
        <a:p>
          <a:endParaRPr lang="fr-BE"/>
        </a:p>
      </dgm:t>
    </dgm:pt>
    <dgm:pt modelId="{9A9E590F-49CE-46F6-873D-BC4C5438B7AC}">
      <dgm:prSet phldrT="[Texte]"/>
      <dgm:spPr>
        <a:ln>
          <a:solidFill>
            <a:schemeClr val="bg1">
              <a:lumMod val="65000"/>
            </a:schemeClr>
          </a:solidFill>
        </a:ln>
      </dgm:spPr>
      <dgm:t>
        <a:bodyPr/>
        <a:lstStyle/>
        <a:p>
          <a:r>
            <a:rPr lang="fr-BE" dirty="0"/>
            <a:t>« Assessment » and « Reporting » Tools</a:t>
          </a:r>
        </a:p>
      </dgm:t>
    </dgm:pt>
    <dgm:pt modelId="{C729C7C4-39C2-465D-9ABF-AD3064C508DB}" type="parTrans" cxnId="{00116427-B2E6-4D4C-BC4A-68E8FE190B9A}">
      <dgm:prSet/>
      <dgm:spPr/>
      <dgm:t>
        <a:bodyPr/>
        <a:lstStyle/>
        <a:p>
          <a:endParaRPr lang="fr-BE"/>
        </a:p>
      </dgm:t>
    </dgm:pt>
    <dgm:pt modelId="{0E870C1B-F58D-4032-8F8F-B9FD56FA5D80}" type="sibTrans" cxnId="{00116427-B2E6-4D4C-BC4A-68E8FE190B9A}">
      <dgm:prSet/>
      <dgm:spPr/>
      <dgm:t>
        <a:bodyPr/>
        <a:lstStyle/>
        <a:p>
          <a:endParaRPr lang="fr-BE"/>
        </a:p>
      </dgm:t>
    </dgm:pt>
    <dgm:pt modelId="{A35A2524-4DB6-421C-BDB2-8B0C27E6A0EA}" type="pres">
      <dgm:prSet presAssocID="{0A6FA8CF-F97C-4B10-A45F-3675216A54B9}" presName="linear" presStyleCnt="0">
        <dgm:presLayoutVars>
          <dgm:dir/>
          <dgm:animLvl val="lvl"/>
          <dgm:resizeHandles val="exact"/>
        </dgm:presLayoutVars>
      </dgm:prSet>
      <dgm:spPr/>
    </dgm:pt>
    <dgm:pt modelId="{3759C714-1AE4-4CD0-A9DF-F6F456108841}" type="pres">
      <dgm:prSet presAssocID="{0122C5C6-EB15-428C-B788-C93F11D0EE74}" presName="parentLin" presStyleCnt="0"/>
      <dgm:spPr/>
    </dgm:pt>
    <dgm:pt modelId="{43B5C1E1-A3A7-4360-8C3C-72433F70284B}" type="pres">
      <dgm:prSet presAssocID="{0122C5C6-EB15-428C-B788-C93F11D0EE74}" presName="parentLeftMargin" presStyleLbl="node1" presStyleIdx="0" presStyleCnt="4"/>
      <dgm:spPr/>
    </dgm:pt>
    <dgm:pt modelId="{E405384A-3DDA-4B53-B48A-E7EF416DEAC1}" type="pres">
      <dgm:prSet presAssocID="{0122C5C6-EB15-428C-B788-C93F11D0EE74}" presName="parentText" presStyleLbl="node1" presStyleIdx="0" presStyleCnt="4" custScaleX="70861" custLinFactY="-100000" custLinFactNeighborY="-179888">
        <dgm:presLayoutVars>
          <dgm:chMax val="0"/>
          <dgm:bulletEnabled val="1"/>
        </dgm:presLayoutVars>
      </dgm:prSet>
      <dgm:spPr/>
    </dgm:pt>
    <dgm:pt modelId="{AFF941A9-C599-46CC-A3D2-22CC3A017406}" type="pres">
      <dgm:prSet presAssocID="{0122C5C6-EB15-428C-B788-C93F11D0EE74}" presName="negativeSpace" presStyleCnt="0"/>
      <dgm:spPr/>
    </dgm:pt>
    <dgm:pt modelId="{E391DC16-519B-4D2E-8888-C02860922FF4}" type="pres">
      <dgm:prSet presAssocID="{0122C5C6-EB15-428C-B788-C93F11D0EE74}" presName="childText" presStyleLbl="conFgAcc1" presStyleIdx="0" presStyleCnt="4" custLinFactY="-266723" custLinFactNeighborY="-300000">
        <dgm:presLayoutVars>
          <dgm:bulletEnabled val="1"/>
        </dgm:presLayoutVars>
      </dgm:prSet>
      <dgm:spPr>
        <a:solidFill>
          <a:schemeClr val="accent6">
            <a:lumMod val="40000"/>
            <a:lumOff val="60000"/>
            <a:alpha val="90000"/>
          </a:schemeClr>
        </a:solidFill>
      </dgm:spPr>
    </dgm:pt>
    <dgm:pt modelId="{4A24AD3B-2A5D-4F00-B914-44AED0C63011}" type="pres">
      <dgm:prSet presAssocID="{A5B02D01-76B4-4F40-B46E-9EEC21CB26FE}" presName="spaceBetweenRectangles" presStyleCnt="0"/>
      <dgm:spPr/>
    </dgm:pt>
    <dgm:pt modelId="{45C87F20-F75C-4CB8-B980-15D284A35DD6}" type="pres">
      <dgm:prSet presAssocID="{2B1AFA72-5862-4FAF-83DD-4B7FE56CBFD9}" presName="parentLin" presStyleCnt="0"/>
      <dgm:spPr/>
    </dgm:pt>
    <dgm:pt modelId="{B1D87243-CAF4-4634-A326-AB661B44546B}" type="pres">
      <dgm:prSet presAssocID="{2B1AFA72-5862-4FAF-83DD-4B7FE56CBFD9}" presName="parentLeftMargin" presStyleLbl="node1" presStyleIdx="0" presStyleCnt="4"/>
      <dgm:spPr/>
    </dgm:pt>
    <dgm:pt modelId="{2C2BC714-CD63-4779-881A-5C20B421AB28}" type="pres">
      <dgm:prSet presAssocID="{2B1AFA72-5862-4FAF-83DD-4B7FE56CBFD9}" presName="parentText" presStyleLbl="node1" presStyleIdx="1" presStyleCnt="4" custScaleX="71018" custLinFactY="-77706" custLinFactNeighborX="8000" custLinFactNeighborY="-100000">
        <dgm:presLayoutVars>
          <dgm:chMax val="0"/>
          <dgm:bulletEnabled val="1"/>
        </dgm:presLayoutVars>
      </dgm:prSet>
      <dgm:spPr/>
    </dgm:pt>
    <dgm:pt modelId="{0D6BB529-69B8-4C5A-8009-163558D20349}" type="pres">
      <dgm:prSet presAssocID="{2B1AFA72-5862-4FAF-83DD-4B7FE56CBFD9}" presName="negativeSpace" presStyleCnt="0"/>
      <dgm:spPr/>
    </dgm:pt>
    <dgm:pt modelId="{AED907C2-57F5-432F-AA94-53D96884E6EB}" type="pres">
      <dgm:prSet presAssocID="{2B1AFA72-5862-4FAF-83DD-4B7FE56CBFD9}" presName="childText" presStyleLbl="conFgAcc1" presStyleIdx="1" presStyleCnt="4" custLinFactY="-172557" custLinFactNeighborX="-49" custLinFactNeighborY="-200000">
        <dgm:presLayoutVars>
          <dgm:bulletEnabled val="1"/>
        </dgm:presLayoutVars>
      </dgm:prSet>
      <dgm:spPr>
        <a:solidFill>
          <a:schemeClr val="accent5">
            <a:lumMod val="40000"/>
            <a:lumOff val="60000"/>
            <a:alpha val="90000"/>
          </a:schemeClr>
        </a:solidFill>
      </dgm:spPr>
    </dgm:pt>
    <dgm:pt modelId="{28A18C95-3B8F-4B3A-8F9C-2DFF129559D1}" type="pres">
      <dgm:prSet presAssocID="{F71EB507-316B-44B7-B77B-57376017FA52}" presName="spaceBetweenRectangles" presStyleCnt="0"/>
      <dgm:spPr/>
    </dgm:pt>
    <dgm:pt modelId="{80ED1BE6-D4E5-4819-91BC-24AECB9764F0}" type="pres">
      <dgm:prSet presAssocID="{0A73B949-176A-412A-9DC7-579D7E6CE0A2}" presName="parentLin" presStyleCnt="0"/>
      <dgm:spPr/>
    </dgm:pt>
    <dgm:pt modelId="{D528A284-D26B-4AE1-A643-4D3E92B60376}" type="pres">
      <dgm:prSet presAssocID="{0A73B949-176A-412A-9DC7-579D7E6CE0A2}" presName="parentLeftMargin" presStyleLbl="node1" presStyleIdx="1" presStyleCnt="4"/>
      <dgm:spPr/>
    </dgm:pt>
    <dgm:pt modelId="{F5DAA13B-2A97-4572-9EF8-95E2AA463EED}" type="pres">
      <dgm:prSet presAssocID="{0A73B949-176A-412A-9DC7-579D7E6CE0A2}" presName="parentText" presStyleLbl="node1" presStyleIdx="2" presStyleCnt="4" custScaleX="71493" custLinFactNeighborX="-989" custLinFactNeighborY="-67914">
        <dgm:presLayoutVars>
          <dgm:chMax val="0"/>
          <dgm:bulletEnabled val="1"/>
        </dgm:presLayoutVars>
      </dgm:prSet>
      <dgm:spPr/>
    </dgm:pt>
    <dgm:pt modelId="{CE0DC310-B51A-4A22-AB44-4F62D21DD1E7}" type="pres">
      <dgm:prSet presAssocID="{0A73B949-176A-412A-9DC7-579D7E6CE0A2}" presName="negativeSpace" presStyleCnt="0"/>
      <dgm:spPr/>
    </dgm:pt>
    <dgm:pt modelId="{4718404C-9A32-4703-A512-BEE95C799CF9}" type="pres">
      <dgm:prSet presAssocID="{0A73B949-176A-412A-9DC7-579D7E6CE0A2}" presName="childText" presStyleLbl="conFgAcc1" presStyleIdx="2" presStyleCnt="4" custLinFactY="-58128" custLinFactNeighborX="-49" custLinFactNeighborY="-100000">
        <dgm:presLayoutVars>
          <dgm:bulletEnabled val="1"/>
        </dgm:presLayoutVars>
      </dgm:prSet>
      <dgm:spPr>
        <a:solidFill>
          <a:schemeClr val="accent3">
            <a:lumMod val="40000"/>
            <a:lumOff val="60000"/>
            <a:alpha val="90000"/>
          </a:schemeClr>
        </a:solidFill>
      </dgm:spPr>
    </dgm:pt>
    <dgm:pt modelId="{201DBB6E-3653-423A-AA58-DF61F6C33FE4}" type="pres">
      <dgm:prSet presAssocID="{F5FFD806-8980-4EF1-9A78-B01308DFB2D5}" presName="spaceBetweenRectangles" presStyleCnt="0"/>
      <dgm:spPr/>
    </dgm:pt>
    <dgm:pt modelId="{FFD30C7F-4524-4BE3-B810-D32C22EE03D6}" type="pres">
      <dgm:prSet presAssocID="{9A9E590F-49CE-46F6-873D-BC4C5438B7AC}" presName="parentLin" presStyleCnt="0"/>
      <dgm:spPr/>
    </dgm:pt>
    <dgm:pt modelId="{347AB0F0-707E-4841-942F-2DB262F94713}" type="pres">
      <dgm:prSet presAssocID="{9A9E590F-49CE-46F6-873D-BC4C5438B7AC}" presName="parentLeftMargin" presStyleLbl="node1" presStyleIdx="2" presStyleCnt="4"/>
      <dgm:spPr/>
    </dgm:pt>
    <dgm:pt modelId="{5CD81B42-0647-4C0F-B138-FCF7CF7A9252}" type="pres">
      <dgm:prSet presAssocID="{9A9E590F-49CE-46F6-873D-BC4C5438B7AC}" presName="parentText" presStyleLbl="node1" presStyleIdx="3" presStyleCnt="4" custScaleX="70542" custLinFactY="100000" custLinFactNeighborX="14651" custLinFactNeighborY="169707">
        <dgm:presLayoutVars>
          <dgm:chMax val="0"/>
          <dgm:bulletEnabled val="1"/>
        </dgm:presLayoutVars>
      </dgm:prSet>
      <dgm:spPr/>
    </dgm:pt>
    <dgm:pt modelId="{5A3D375D-5ACE-43D6-BF3C-5AF3B75E0F68}" type="pres">
      <dgm:prSet presAssocID="{9A9E590F-49CE-46F6-873D-BC4C5438B7AC}" presName="negativeSpace" presStyleCnt="0"/>
      <dgm:spPr/>
    </dgm:pt>
    <dgm:pt modelId="{884627D0-7DE7-434E-A5E5-F6517147479A}" type="pres">
      <dgm:prSet presAssocID="{9A9E590F-49CE-46F6-873D-BC4C5438B7AC}" presName="childText" presStyleLbl="conFgAcc1" presStyleIdx="3" presStyleCnt="4" custLinFactY="198800" custLinFactNeighborX="-99" custLinFactNeighborY="200000">
        <dgm:presLayoutVars>
          <dgm:bulletEnabled val="1"/>
        </dgm:presLayoutVars>
      </dgm:prSet>
      <dgm:spPr>
        <a:solidFill>
          <a:schemeClr val="accent1">
            <a:lumMod val="40000"/>
            <a:lumOff val="60000"/>
            <a:alpha val="90000"/>
          </a:schemeClr>
        </a:solidFill>
      </dgm:spPr>
    </dgm:pt>
  </dgm:ptLst>
  <dgm:cxnLst>
    <dgm:cxn modelId="{8BDC0812-73E6-4EDD-B228-CE9BF8B70A3B}" srcId="{0A6FA8CF-F97C-4B10-A45F-3675216A54B9}" destId="{2B1AFA72-5862-4FAF-83DD-4B7FE56CBFD9}" srcOrd="1" destOrd="0" parTransId="{FB387D01-D4C7-49BF-AE25-C736BB17BD01}" sibTransId="{F71EB507-316B-44B7-B77B-57376017FA52}"/>
    <dgm:cxn modelId="{64B4DD20-2117-4A7D-A7BA-4DFFFF8126F0}" type="presOf" srcId="{2B1AFA72-5862-4FAF-83DD-4B7FE56CBFD9}" destId="{B1D87243-CAF4-4634-A326-AB661B44546B}" srcOrd="0" destOrd="0" presId="urn:microsoft.com/office/officeart/2005/8/layout/list1"/>
    <dgm:cxn modelId="{BFA01B22-2AAB-4024-90B9-37BBC8F267C2}" type="presOf" srcId="{0122C5C6-EB15-428C-B788-C93F11D0EE74}" destId="{E405384A-3DDA-4B53-B48A-E7EF416DEAC1}" srcOrd="1" destOrd="0" presId="urn:microsoft.com/office/officeart/2005/8/layout/list1"/>
    <dgm:cxn modelId="{00116427-B2E6-4D4C-BC4A-68E8FE190B9A}" srcId="{0A6FA8CF-F97C-4B10-A45F-3675216A54B9}" destId="{9A9E590F-49CE-46F6-873D-BC4C5438B7AC}" srcOrd="3" destOrd="0" parTransId="{C729C7C4-39C2-465D-9ABF-AD3064C508DB}" sibTransId="{0E870C1B-F58D-4032-8F8F-B9FD56FA5D80}"/>
    <dgm:cxn modelId="{1CFFFF3B-3578-4CC6-AD31-50DB03BA9956}" type="presOf" srcId="{2B1AFA72-5862-4FAF-83DD-4B7FE56CBFD9}" destId="{2C2BC714-CD63-4779-881A-5C20B421AB28}" srcOrd="1" destOrd="0" presId="urn:microsoft.com/office/officeart/2005/8/layout/list1"/>
    <dgm:cxn modelId="{9236883F-8631-4091-9012-0A12FFE177E1}" type="presOf" srcId="{0122C5C6-EB15-428C-B788-C93F11D0EE74}" destId="{43B5C1E1-A3A7-4360-8C3C-72433F70284B}" srcOrd="0" destOrd="0" presId="urn:microsoft.com/office/officeart/2005/8/layout/list1"/>
    <dgm:cxn modelId="{5080B342-0E5B-422E-8778-21906C132C17}" srcId="{0A6FA8CF-F97C-4B10-A45F-3675216A54B9}" destId="{0122C5C6-EB15-428C-B788-C93F11D0EE74}" srcOrd="0" destOrd="0" parTransId="{36CF15DB-1B9F-47F2-A0AD-93C469F718DB}" sibTransId="{A5B02D01-76B4-4F40-B46E-9EEC21CB26FE}"/>
    <dgm:cxn modelId="{2398267C-8EB5-4938-A8AC-193E9309A25A}" type="presOf" srcId="{9A9E590F-49CE-46F6-873D-BC4C5438B7AC}" destId="{5CD81B42-0647-4C0F-B138-FCF7CF7A9252}" srcOrd="1" destOrd="0" presId="urn:microsoft.com/office/officeart/2005/8/layout/list1"/>
    <dgm:cxn modelId="{445F8E8A-91BF-4383-A22C-04C2AA90AC6B}" srcId="{0A6FA8CF-F97C-4B10-A45F-3675216A54B9}" destId="{0A73B949-176A-412A-9DC7-579D7E6CE0A2}" srcOrd="2" destOrd="0" parTransId="{3176C011-65F8-489C-AB49-980D2501F288}" sibTransId="{F5FFD806-8980-4EF1-9A78-B01308DFB2D5}"/>
    <dgm:cxn modelId="{B59C29AD-EE83-4862-B82B-22F4AB8E75A9}" type="presOf" srcId="{0A6FA8CF-F97C-4B10-A45F-3675216A54B9}" destId="{A35A2524-4DB6-421C-BDB2-8B0C27E6A0EA}" srcOrd="0" destOrd="0" presId="urn:microsoft.com/office/officeart/2005/8/layout/list1"/>
    <dgm:cxn modelId="{C55130C7-BD59-411B-B38B-F112587786EF}" type="presOf" srcId="{0A73B949-176A-412A-9DC7-579D7E6CE0A2}" destId="{D528A284-D26B-4AE1-A643-4D3E92B60376}" srcOrd="0" destOrd="0" presId="urn:microsoft.com/office/officeart/2005/8/layout/list1"/>
    <dgm:cxn modelId="{47B372DA-233A-47B3-BF92-6C2FFB4D303F}" type="presOf" srcId="{9A9E590F-49CE-46F6-873D-BC4C5438B7AC}" destId="{347AB0F0-707E-4841-942F-2DB262F94713}" srcOrd="0" destOrd="0" presId="urn:microsoft.com/office/officeart/2005/8/layout/list1"/>
    <dgm:cxn modelId="{84C0DFF9-CBBB-4835-A6E9-A4A2809F066D}" type="presOf" srcId="{0A73B949-176A-412A-9DC7-579D7E6CE0A2}" destId="{F5DAA13B-2A97-4572-9EF8-95E2AA463EED}" srcOrd="1" destOrd="0" presId="urn:microsoft.com/office/officeart/2005/8/layout/list1"/>
    <dgm:cxn modelId="{D39E61BB-2DE1-4A64-A608-25580E15FA5F}" type="presParOf" srcId="{A35A2524-4DB6-421C-BDB2-8B0C27E6A0EA}" destId="{3759C714-1AE4-4CD0-A9DF-F6F456108841}" srcOrd="0" destOrd="0" presId="urn:microsoft.com/office/officeart/2005/8/layout/list1"/>
    <dgm:cxn modelId="{FF6D71DF-0E43-48D2-A311-4C10176DCF92}" type="presParOf" srcId="{3759C714-1AE4-4CD0-A9DF-F6F456108841}" destId="{43B5C1E1-A3A7-4360-8C3C-72433F70284B}" srcOrd="0" destOrd="0" presId="urn:microsoft.com/office/officeart/2005/8/layout/list1"/>
    <dgm:cxn modelId="{4FF4DB7F-9034-4EC5-BF87-EDBF69D65A73}" type="presParOf" srcId="{3759C714-1AE4-4CD0-A9DF-F6F456108841}" destId="{E405384A-3DDA-4B53-B48A-E7EF416DEAC1}" srcOrd="1" destOrd="0" presId="urn:microsoft.com/office/officeart/2005/8/layout/list1"/>
    <dgm:cxn modelId="{90EDA477-BCEC-4E18-98F5-0041832FA1C1}" type="presParOf" srcId="{A35A2524-4DB6-421C-BDB2-8B0C27E6A0EA}" destId="{AFF941A9-C599-46CC-A3D2-22CC3A017406}" srcOrd="1" destOrd="0" presId="urn:microsoft.com/office/officeart/2005/8/layout/list1"/>
    <dgm:cxn modelId="{01838928-28C4-47AC-86BF-4553C91A4A1A}" type="presParOf" srcId="{A35A2524-4DB6-421C-BDB2-8B0C27E6A0EA}" destId="{E391DC16-519B-4D2E-8888-C02860922FF4}" srcOrd="2" destOrd="0" presId="urn:microsoft.com/office/officeart/2005/8/layout/list1"/>
    <dgm:cxn modelId="{D48AA42B-C4A3-49AF-8D50-5AB0C58AEDF9}" type="presParOf" srcId="{A35A2524-4DB6-421C-BDB2-8B0C27E6A0EA}" destId="{4A24AD3B-2A5D-4F00-B914-44AED0C63011}" srcOrd="3" destOrd="0" presId="urn:microsoft.com/office/officeart/2005/8/layout/list1"/>
    <dgm:cxn modelId="{33FCB7CF-FE84-448D-9928-A4DC6B44CABA}" type="presParOf" srcId="{A35A2524-4DB6-421C-BDB2-8B0C27E6A0EA}" destId="{45C87F20-F75C-4CB8-B980-15D284A35DD6}" srcOrd="4" destOrd="0" presId="urn:microsoft.com/office/officeart/2005/8/layout/list1"/>
    <dgm:cxn modelId="{2F4C6B71-F116-4DA0-9F44-7907234A9E9E}" type="presParOf" srcId="{45C87F20-F75C-4CB8-B980-15D284A35DD6}" destId="{B1D87243-CAF4-4634-A326-AB661B44546B}" srcOrd="0" destOrd="0" presId="urn:microsoft.com/office/officeart/2005/8/layout/list1"/>
    <dgm:cxn modelId="{B228A3BA-B301-48FA-B51C-1A89568EB2E6}" type="presParOf" srcId="{45C87F20-F75C-4CB8-B980-15D284A35DD6}" destId="{2C2BC714-CD63-4779-881A-5C20B421AB28}" srcOrd="1" destOrd="0" presId="urn:microsoft.com/office/officeart/2005/8/layout/list1"/>
    <dgm:cxn modelId="{51F3D678-2ADB-4834-AE09-D03EFA29B82E}" type="presParOf" srcId="{A35A2524-4DB6-421C-BDB2-8B0C27E6A0EA}" destId="{0D6BB529-69B8-4C5A-8009-163558D20349}" srcOrd="5" destOrd="0" presId="urn:microsoft.com/office/officeart/2005/8/layout/list1"/>
    <dgm:cxn modelId="{4D6E9AD7-65FC-4E54-8B51-A6F7ED553246}" type="presParOf" srcId="{A35A2524-4DB6-421C-BDB2-8B0C27E6A0EA}" destId="{AED907C2-57F5-432F-AA94-53D96884E6EB}" srcOrd="6" destOrd="0" presId="urn:microsoft.com/office/officeart/2005/8/layout/list1"/>
    <dgm:cxn modelId="{BD82D72C-6704-4534-8186-01685517563F}" type="presParOf" srcId="{A35A2524-4DB6-421C-BDB2-8B0C27E6A0EA}" destId="{28A18C95-3B8F-4B3A-8F9C-2DFF129559D1}" srcOrd="7" destOrd="0" presId="urn:microsoft.com/office/officeart/2005/8/layout/list1"/>
    <dgm:cxn modelId="{186EBAAD-036C-47E9-83BC-4796C0909328}" type="presParOf" srcId="{A35A2524-4DB6-421C-BDB2-8B0C27E6A0EA}" destId="{80ED1BE6-D4E5-4819-91BC-24AECB9764F0}" srcOrd="8" destOrd="0" presId="urn:microsoft.com/office/officeart/2005/8/layout/list1"/>
    <dgm:cxn modelId="{1E4CD3A6-FD54-4EC9-96A1-9221EB41031C}" type="presParOf" srcId="{80ED1BE6-D4E5-4819-91BC-24AECB9764F0}" destId="{D528A284-D26B-4AE1-A643-4D3E92B60376}" srcOrd="0" destOrd="0" presId="urn:microsoft.com/office/officeart/2005/8/layout/list1"/>
    <dgm:cxn modelId="{4FD75DB9-7845-4C27-B7A0-1AFE4FC1BE52}" type="presParOf" srcId="{80ED1BE6-D4E5-4819-91BC-24AECB9764F0}" destId="{F5DAA13B-2A97-4572-9EF8-95E2AA463EED}" srcOrd="1" destOrd="0" presId="urn:microsoft.com/office/officeart/2005/8/layout/list1"/>
    <dgm:cxn modelId="{97E5FB42-F14E-4F62-8D4C-B734CB01FA63}" type="presParOf" srcId="{A35A2524-4DB6-421C-BDB2-8B0C27E6A0EA}" destId="{CE0DC310-B51A-4A22-AB44-4F62D21DD1E7}" srcOrd="9" destOrd="0" presId="urn:microsoft.com/office/officeart/2005/8/layout/list1"/>
    <dgm:cxn modelId="{1CBE84C2-259B-4660-B433-096FC331765B}" type="presParOf" srcId="{A35A2524-4DB6-421C-BDB2-8B0C27E6A0EA}" destId="{4718404C-9A32-4703-A512-BEE95C799CF9}" srcOrd="10" destOrd="0" presId="urn:microsoft.com/office/officeart/2005/8/layout/list1"/>
    <dgm:cxn modelId="{B2766FFC-72C4-423D-B951-AB491F517C24}" type="presParOf" srcId="{A35A2524-4DB6-421C-BDB2-8B0C27E6A0EA}" destId="{201DBB6E-3653-423A-AA58-DF61F6C33FE4}" srcOrd="11" destOrd="0" presId="urn:microsoft.com/office/officeart/2005/8/layout/list1"/>
    <dgm:cxn modelId="{66E1D02A-26CA-4433-B598-979871FA4B82}" type="presParOf" srcId="{A35A2524-4DB6-421C-BDB2-8B0C27E6A0EA}" destId="{FFD30C7F-4524-4BE3-B810-D32C22EE03D6}" srcOrd="12" destOrd="0" presId="urn:microsoft.com/office/officeart/2005/8/layout/list1"/>
    <dgm:cxn modelId="{BD3FAE13-1283-4649-A1CC-C0E26074A620}" type="presParOf" srcId="{FFD30C7F-4524-4BE3-B810-D32C22EE03D6}" destId="{347AB0F0-707E-4841-942F-2DB262F94713}" srcOrd="0" destOrd="0" presId="urn:microsoft.com/office/officeart/2005/8/layout/list1"/>
    <dgm:cxn modelId="{2977EF97-3B00-425C-BBF9-AF8B0A439FC7}" type="presParOf" srcId="{FFD30C7F-4524-4BE3-B810-D32C22EE03D6}" destId="{5CD81B42-0647-4C0F-B138-FCF7CF7A9252}" srcOrd="1" destOrd="0" presId="urn:microsoft.com/office/officeart/2005/8/layout/list1"/>
    <dgm:cxn modelId="{4F63D8AF-88AD-466F-AD76-FB275433DEDE}" type="presParOf" srcId="{A35A2524-4DB6-421C-BDB2-8B0C27E6A0EA}" destId="{5A3D375D-5ACE-43D6-BF3C-5AF3B75E0F68}" srcOrd="13" destOrd="0" presId="urn:microsoft.com/office/officeart/2005/8/layout/list1"/>
    <dgm:cxn modelId="{82210958-0EF4-466F-B3AB-26A21DF345BA}" type="presParOf" srcId="{A35A2524-4DB6-421C-BDB2-8B0C27E6A0EA}" destId="{884627D0-7DE7-434E-A5E5-F6517147479A}" srcOrd="14"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Selection</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1000" b="-1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Product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15000" b="-15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Monitoring</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3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Development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4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1 : Minimizing the negative impact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Supplier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12000" r="-12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Selection</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1000" b="-1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1 : Minimizing the negative impact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0BF89B-9BBC-44C9-A4D5-A1583C5FCADB}" type="doc">
      <dgm:prSet loTypeId="urn:microsoft.com/office/officeart/2008/layout/VerticalCurvedList" loCatId="list" qsTypeId="urn:microsoft.com/office/officeart/2005/8/quickstyle/simple3" qsCatId="simple" csTypeId="urn:microsoft.com/office/officeart/2005/8/colors/accent0_1" csCatId="mainScheme" phldr="1"/>
      <dgm:spPr/>
      <dgm:t>
        <a:bodyPr/>
        <a:lstStyle/>
        <a:p>
          <a:endParaRPr lang="fr-BE"/>
        </a:p>
      </dgm:t>
    </dgm:pt>
    <dgm:pt modelId="{53F6E710-0580-473A-8F61-577237CF80F2}">
      <dgm:prSet phldrT="[Texte]"/>
      <dgm:spPr>
        <a:solidFill>
          <a:schemeClr val="accent5">
            <a:lumMod val="40000"/>
            <a:lumOff val="60000"/>
          </a:schemeClr>
        </a:solidFill>
      </dgm:spPr>
      <dgm:t>
        <a:bodyPr/>
        <a:lstStyle/>
        <a:p>
          <a:r>
            <a:rPr lang="en-GB" noProof="0" dirty="0"/>
            <a:t>SAQ questionnaire</a:t>
          </a:r>
        </a:p>
      </dgm:t>
    </dgm:pt>
    <dgm:pt modelId="{81E93B6C-2201-40AF-B329-568C4D6AC0BC}" type="parTrans" cxnId="{02137D60-6CF4-4AC5-93B6-6AD6583183DC}">
      <dgm:prSet/>
      <dgm:spPr/>
      <dgm:t>
        <a:bodyPr/>
        <a:lstStyle/>
        <a:p>
          <a:endParaRPr lang="en-GB" noProof="0" dirty="0"/>
        </a:p>
      </dgm:t>
    </dgm:pt>
    <dgm:pt modelId="{88784800-6201-4916-B048-6F64FC839DA5}" type="sibTrans" cxnId="{02137D60-6CF4-4AC5-93B6-6AD6583183DC}">
      <dgm:prSet/>
      <dgm:spPr/>
      <dgm:t>
        <a:bodyPr/>
        <a:lstStyle/>
        <a:p>
          <a:endParaRPr lang="en-GB" noProof="0" dirty="0"/>
        </a:p>
      </dgm:t>
    </dgm:pt>
    <dgm:pt modelId="{96A2D91B-E10C-4EAC-B320-FE1C1FCA5404}">
      <dgm:prSet phldrT="[Texte]"/>
      <dgm:spPr>
        <a:solidFill>
          <a:schemeClr val="accent5">
            <a:lumMod val="20000"/>
            <a:lumOff val="80000"/>
          </a:schemeClr>
        </a:solidFill>
      </dgm:spPr>
      <dgm:t>
        <a:bodyPr/>
        <a:lstStyle/>
        <a:p>
          <a:r>
            <a:rPr lang="en-GB" noProof="0" dirty="0"/>
            <a:t>Risk Evaluation and materiality matrix</a:t>
          </a:r>
        </a:p>
      </dgm:t>
    </dgm:pt>
    <dgm:pt modelId="{E2A60489-004D-4A4E-B897-7B75BCF01F25}" type="parTrans" cxnId="{B013A172-8DA9-4F5E-836B-00BC2BCC3732}">
      <dgm:prSet/>
      <dgm:spPr/>
      <dgm:t>
        <a:bodyPr/>
        <a:lstStyle/>
        <a:p>
          <a:endParaRPr lang="en-GB" noProof="0" dirty="0"/>
        </a:p>
      </dgm:t>
    </dgm:pt>
    <dgm:pt modelId="{0A64BBF7-3787-4EAA-8F61-809C8276E256}" type="sibTrans" cxnId="{B013A172-8DA9-4F5E-836B-00BC2BCC3732}">
      <dgm:prSet/>
      <dgm:spPr/>
      <dgm:t>
        <a:bodyPr/>
        <a:lstStyle/>
        <a:p>
          <a:endParaRPr lang="en-GB" noProof="0" dirty="0"/>
        </a:p>
      </dgm:t>
    </dgm:pt>
    <dgm:pt modelId="{EAE3962C-1D81-45BB-B4C2-5E50B176F96C}">
      <dgm:prSet phldrT="[Texte]"/>
      <dgm:spPr>
        <a:solidFill>
          <a:schemeClr val="accent5">
            <a:lumMod val="60000"/>
            <a:lumOff val="40000"/>
          </a:schemeClr>
        </a:solidFill>
      </dgm:spPr>
      <dgm:t>
        <a:bodyPr/>
        <a:lstStyle/>
        <a:p>
          <a:r>
            <a:rPr lang="en-GB" noProof="0" dirty="0"/>
            <a:t>Code of Conduct and other purchasing policies</a:t>
          </a:r>
        </a:p>
      </dgm:t>
    </dgm:pt>
    <dgm:pt modelId="{55DE9660-1D15-46E8-9F08-EE839AA1BD65}" type="parTrans" cxnId="{29FB03A2-6370-4DD5-A353-F6753872D3C3}">
      <dgm:prSet/>
      <dgm:spPr/>
      <dgm:t>
        <a:bodyPr/>
        <a:lstStyle/>
        <a:p>
          <a:endParaRPr lang="en-GB" noProof="0" dirty="0"/>
        </a:p>
      </dgm:t>
    </dgm:pt>
    <dgm:pt modelId="{238D3919-FACA-4304-B1AA-7D47CD84E5CB}" type="sibTrans" cxnId="{29FB03A2-6370-4DD5-A353-F6753872D3C3}">
      <dgm:prSet/>
      <dgm:spPr/>
      <dgm:t>
        <a:bodyPr/>
        <a:lstStyle/>
        <a:p>
          <a:endParaRPr lang="en-GB" noProof="0" dirty="0"/>
        </a:p>
      </dgm:t>
    </dgm:pt>
    <dgm:pt modelId="{2BE3951F-C9FC-42F5-8BC2-A6B4FAF43339}">
      <dgm:prSet phldrT="[Texte]"/>
      <dgm:spPr>
        <a:solidFill>
          <a:schemeClr val="accent5">
            <a:lumMod val="20000"/>
            <a:lumOff val="80000"/>
          </a:schemeClr>
        </a:solidFill>
      </dgm:spPr>
      <dgm:t>
        <a:bodyPr/>
        <a:lstStyle/>
        <a:p>
          <a:r>
            <a:rPr lang="en-GB" noProof="0" dirty="0"/>
            <a:t>Balanced Scorecard</a:t>
          </a:r>
        </a:p>
      </dgm:t>
    </dgm:pt>
    <dgm:pt modelId="{D2C096DB-18FE-4F27-B217-F297B5893B94}" type="parTrans" cxnId="{266BC87E-D89C-4D1A-A1E1-4E44AB2672A9}">
      <dgm:prSet/>
      <dgm:spPr/>
      <dgm:t>
        <a:bodyPr/>
        <a:lstStyle/>
        <a:p>
          <a:endParaRPr lang="fr-BE"/>
        </a:p>
      </dgm:t>
    </dgm:pt>
    <dgm:pt modelId="{22A42F3E-B0CC-4938-A331-B423A34C2EB7}" type="sibTrans" cxnId="{266BC87E-D89C-4D1A-A1E1-4E44AB2672A9}">
      <dgm:prSet/>
      <dgm:spPr/>
      <dgm:t>
        <a:bodyPr/>
        <a:lstStyle/>
        <a:p>
          <a:endParaRPr lang="fr-BE"/>
        </a:p>
      </dgm:t>
    </dgm:pt>
    <dgm:pt modelId="{BBC4051E-1930-48D1-B5DA-60392598A639}" type="pres">
      <dgm:prSet presAssocID="{290BF89B-9BBC-44C9-A4D5-A1583C5FCADB}" presName="Name0" presStyleCnt="0">
        <dgm:presLayoutVars>
          <dgm:chMax val="7"/>
          <dgm:chPref val="7"/>
          <dgm:dir/>
        </dgm:presLayoutVars>
      </dgm:prSet>
      <dgm:spPr/>
    </dgm:pt>
    <dgm:pt modelId="{615DD5CA-88EA-415F-8A0D-9F77488407DF}" type="pres">
      <dgm:prSet presAssocID="{290BF89B-9BBC-44C9-A4D5-A1583C5FCADB}" presName="Name1" presStyleCnt="0"/>
      <dgm:spPr/>
    </dgm:pt>
    <dgm:pt modelId="{36774B3B-1EA9-43BC-891D-87BA9ACCDA12}" type="pres">
      <dgm:prSet presAssocID="{290BF89B-9BBC-44C9-A4D5-A1583C5FCADB}" presName="cycle" presStyleCnt="0"/>
      <dgm:spPr/>
    </dgm:pt>
    <dgm:pt modelId="{D4C78C15-391E-4FFF-85D2-BDC1FAFCC0C6}" type="pres">
      <dgm:prSet presAssocID="{290BF89B-9BBC-44C9-A4D5-A1583C5FCADB}" presName="srcNode" presStyleLbl="node1" presStyleIdx="0" presStyleCnt="4"/>
      <dgm:spPr/>
    </dgm:pt>
    <dgm:pt modelId="{622351C0-880D-4E94-8B35-E5448737ACB3}" type="pres">
      <dgm:prSet presAssocID="{290BF89B-9BBC-44C9-A4D5-A1583C5FCADB}" presName="conn" presStyleLbl="parChTrans1D2" presStyleIdx="0" presStyleCnt="1"/>
      <dgm:spPr/>
    </dgm:pt>
    <dgm:pt modelId="{8F10F804-4AF6-48DC-BCCD-5B12455DA82B}" type="pres">
      <dgm:prSet presAssocID="{290BF89B-9BBC-44C9-A4D5-A1583C5FCADB}" presName="extraNode" presStyleLbl="node1" presStyleIdx="0" presStyleCnt="4"/>
      <dgm:spPr/>
    </dgm:pt>
    <dgm:pt modelId="{8704FBC1-1119-4B49-9B50-B4BD2B31ED0B}" type="pres">
      <dgm:prSet presAssocID="{290BF89B-9BBC-44C9-A4D5-A1583C5FCADB}" presName="dstNode" presStyleLbl="node1" presStyleIdx="0" presStyleCnt="4"/>
      <dgm:spPr/>
    </dgm:pt>
    <dgm:pt modelId="{DBFBD788-AB9E-4F31-9B36-A81FB65A5368}" type="pres">
      <dgm:prSet presAssocID="{EAE3962C-1D81-45BB-B4C2-5E50B176F96C}" presName="text_1" presStyleLbl="node1" presStyleIdx="0" presStyleCnt="4">
        <dgm:presLayoutVars>
          <dgm:bulletEnabled val="1"/>
        </dgm:presLayoutVars>
      </dgm:prSet>
      <dgm:spPr/>
    </dgm:pt>
    <dgm:pt modelId="{0B59EE4A-865B-4D87-A599-46B401D35559}" type="pres">
      <dgm:prSet presAssocID="{EAE3962C-1D81-45BB-B4C2-5E50B176F96C}" presName="accent_1" presStyleCnt="0"/>
      <dgm:spPr/>
    </dgm:pt>
    <dgm:pt modelId="{01BC793C-7C27-4052-BFA3-E74876495A1B}" type="pres">
      <dgm:prSet presAssocID="{EAE3962C-1D81-45BB-B4C2-5E50B176F96C}" presName="accentRepeatNode" presStyleLbl="solidFgAcc1" presStyleIdx="0" presStyleCnt="4"/>
      <dgm:spPr/>
    </dgm:pt>
    <dgm:pt modelId="{F5372E5F-C9A2-4A5E-9BA2-7C4FF06B147A}" type="pres">
      <dgm:prSet presAssocID="{53F6E710-0580-473A-8F61-577237CF80F2}" presName="text_2" presStyleLbl="node1" presStyleIdx="1" presStyleCnt="4">
        <dgm:presLayoutVars>
          <dgm:bulletEnabled val="1"/>
        </dgm:presLayoutVars>
      </dgm:prSet>
      <dgm:spPr/>
    </dgm:pt>
    <dgm:pt modelId="{5DF1D6CF-2B78-4138-8568-6559815E995B}" type="pres">
      <dgm:prSet presAssocID="{53F6E710-0580-473A-8F61-577237CF80F2}" presName="accent_2" presStyleCnt="0"/>
      <dgm:spPr/>
    </dgm:pt>
    <dgm:pt modelId="{F035FE29-3A88-4EA2-A10A-1ED9609B67B9}" type="pres">
      <dgm:prSet presAssocID="{53F6E710-0580-473A-8F61-577237CF80F2}" presName="accentRepeatNode" presStyleLbl="solidFgAcc1" presStyleIdx="1" presStyleCnt="4"/>
      <dgm:spPr/>
    </dgm:pt>
    <dgm:pt modelId="{BE3DAA15-4FD9-4760-B70C-013E4A4F409D}" type="pres">
      <dgm:prSet presAssocID="{96A2D91B-E10C-4EAC-B320-FE1C1FCA5404}" presName="text_3" presStyleLbl="node1" presStyleIdx="2" presStyleCnt="4">
        <dgm:presLayoutVars>
          <dgm:bulletEnabled val="1"/>
        </dgm:presLayoutVars>
      </dgm:prSet>
      <dgm:spPr/>
    </dgm:pt>
    <dgm:pt modelId="{2FAAFFD3-6142-452B-964B-0B2DD0942459}" type="pres">
      <dgm:prSet presAssocID="{96A2D91B-E10C-4EAC-B320-FE1C1FCA5404}" presName="accent_3" presStyleCnt="0"/>
      <dgm:spPr/>
    </dgm:pt>
    <dgm:pt modelId="{6393A720-406E-454D-A192-B0BBAF6A78A7}" type="pres">
      <dgm:prSet presAssocID="{96A2D91B-E10C-4EAC-B320-FE1C1FCA5404}" presName="accentRepeatNode" presStyleLbl="solidFgAcc1" presStyleIdx="2" presStyleCnt="4" custLinFactNeighborX="-30620" custLinFactNeighborY="-6188"/>
      <dgm:spPr/>
    </dgm:pt>
    <dgm:pt modelId="{4BBFA72B-B94F-4E46-B864-E719755CBC1B}" type="pres">
      <dgm:prSet presAssocID="{2BE3951F-C9FC-42F5-8BC2-A6B4FAF43339}" presName="text_4" presStyleLbl="node1" presStyleIdx="3" presStyleCnt="4">
        <dgm:presLayoutVars>
          <dgm:bulletEnabled val="1"/>
        </dgm:presLayoutVars>
      </dgm:prSet>
      <dgm:spPr/>
    </dgm:pt>
    <dgm:pt modelId="{A6BAEDDC-D1C6-4BB2-92B6-8B6AA38A90D0}" type="pres">
      <dgm:prSet presAssocID="{2BE3951F-C9FC-42F5-8BC2-A6B4FAF43339}" presName="accent_4" presStyleCnt="0"/>
      <dgm:spPr/>
    </dgm:pt>
    <dgm:pt modelId="{A0CF7C61-2F31-4059-A5E6-FD581B8C7811}" type="pres">
      <dgm:prSet presAssocID="{2BE3951F-C9FC-42F5-8BC2-A6B4FAF43339}" presName="accentRepeatNode" presStyleLbl="solidFgAcc1" presStyleIdx="3" presStyleCnt="4"/>
      <dgm:spPr/>
    </dgm:pt>
  </dgm:ptLst>
  <dgm:cxnLst>
    <dgm:cxn modelId="{4E45BF09-8DEB-4464-BA86-00A66802763D}" type="presOf" srcId="{EAE3962C-1D81-45BB-B4C2-5E50B176F96C}" destId="{DBFBD788-AB9E-4F31-9B36-A81FB65A5368}" srcOrd="0" destOrd="0" presId="urn:microsoft.com/office/officeart/2008/layout/VerticalCurvedList"/>
    <dgm:cxn modelId="{02137D60-6CF4-4AC5-93B6-6AD6583183DC}" srcId="{290BF89B-9BBC-44C9-A4D5-A1583C5FCADB}" destId="{53F6E710-0580-473A-8F61-577237CF80F2}" srcOrd="1" destOrd="0" parTransId="{81E93B6C-2201-40AF-B329-568C4D6AC0BC}" sibTransId="{88784800-6201-4916-B048-6F64FC839DA5}"/>
    <dgm:cxn modelId="{6E6EE64C-7E93-4ADC-9A1A-34A136114436}" type="presOf" srcId="{290BF89B-9BBC-44C9-A4D5-A1583C5FCADB}" destId="{BBC4051E-1930-48D1-B5DA-60392598A639}" srcOrd="0" destOrd="0" presId="urn:microsoft.com/office/officeart/2008/layout/VerticalCurvedList"/>
    <dgm:cxn modelId="{B013A172-8DA9-4F5E-836B-00BC2BCC3732}" srcId="{290BF89B-9BBC-44C9-A4D5-A1583C5FCADB}" destId="{96A2D91B-E10C-4EAC-B320-FE1C1FCA5404}" srcOrd="2" destOrd="0" parTransId="{E2A60489-004D-4A4E-B897-7B75BCF01F25}" sibTransId="{0A64BBF7-3787-4EAA-8F61-809C8276E256}"/>
    <dgm:cxn modelId="{266BC87E-D89C-4D1A-A1E1-4E44AB2672A9}" srcId="{290BF89B-9BBC-44C9-A4D5-A1583C5FCADB}" destId="{2BE3951F-C9FC-42F5-8BC2-A6B4FAF43339}" srcOrd="3" destOrd="0" parTransId="{D2C096DB-18FE-4F27-B217-F297B5893B94}" sibTransId="{22A42F3E-B0CC-4938-A331-B423A34C2EB7}"/>
    <dgm:cxn modelId="{6AC6168D-A264-4175-B96E-01FDE37FC6C9}" type="presOf" srcId="{2BE3951F-C9FC-42F5-8BC2-A6B4FAF43339}" destId="{4BBFA72B-B94F-4E46-B864-E719755CBC1B}" srcOrd="0" destOrd="0" presId="urn:microsoft.com/office/officeart/2008/layout/VerticalCurvedList"/>
    <dgm:cxn modelId="{29FB03A2-6370-4DD5-A353-F6753872D3C3}" srcId="{290BF89B-9BBC-44C9-A4D5-A1583C5FCADB}" destId="{EAE3962C-1D81-45BB-B4C2-5E50B176F96C}" srcOrd="0" destOrd="0" parTransId="{55DE9660-1D15-46E8-9F08-EE839AA1BD65}" sibTransId="{238D3919-FACA-4304-B1AA-7D47CD84E5CB}"/>
    <dgm:cxn modelId="{054C60B1-92A5-4515-8A1E-9381579D9A41}" type="presOf" srcId="{238D3919-FACA-4304-B1AA-7D47CD84E5CB}" destId="{622351C0-880D-4E94-8B35-E5448737ACB3}" srcOrd="0" destOrd="0" presId="urn:microsoft.com/office/officeart/2008/layout/VerticalCurvedList"/>
    <dgm:cxn modelId="{361EB1D3-BC87-43A0-958C-DB83C49B144F}" type="presOf" srcId="{53F6E710-0580-473A-8F61-577237CF80F2}" destId="{F5372E5F-C9A2-4A5E-9BA2-7C4FF06B147A}" srcOrd="0" destOrd="0" presId="urn:microsoft.com/office/officeart/2008/layout/VerticalCurvedList"/>
    <dgm:cxn modelId="{EB67DBD6-1E92-45C8-8696-339F0A082DE2}" type="presOf" srcId="{96A2D91B-E10C-4EAC-B320-FE1C1FCA5404}" destId="{BE3DAA15-4FD9-4760-B70C-013E4A4F409D}" srcOrd="0" destOrd="0" presId="urn:microsoft.com/office/officeart/2008/layout/VerticalCurvedList"/>
    <dgm:cxn modelId="{3E9C7AB5-E91F-4267-9913-A82CD1134DEC}" type="presParOf" srcId="{BBC4051E-1930-48D1-B5DA-60392598A639}" destId="{615DD5CA-88EA-415F-8A0D-9F77488407DF}" srcOrd="0" destOrd="0" presId="urn:microsoft.com/office/officeart/2008/layout/VerticalCurvedList"/>
    <dgm:cxn modelId="{8EE519A2-57E9-481A-A7FC-1E18E1EE8457}" type="presParOf" srcId="{615DD5CA-88EA-415F-8A0D-9F77488407DF}" destId="{36774B3B-1EA9-43BC-891D-87BA9ACCDA12}" srcOrd="0" destOrd="0" presId="urn:microsoft.com/office/officeart/2008/layout/VerticalCurvedList"/>
    <dgm:cxn modelId="{35577866-CE49-4FFF-8701-4ACE78958E8A}" type="presParOf" srcId="{36774B3B-1EA9-43BC-891D-87BA9ACCDA12}" destId="{D4C78C15-391E-4FFF-85D2-BDC1FAFCC0C6}" srcOrd="0" destOrd="0" presId="urn:microsoft.com/office/officeart/2008/layout/VerticalCurvedList"/>
    <dgm:cxn modelId="{D9DD0CE1-B5CA-4FBF-B939-F795E603579D}" type="presParOf" srcId="{36774B3B-1EA9-43BC-891D-87BA9ACCDA12}" destId="{622351C0-880D-4E94-8B35-E5448737ACB3}" srcOrd="1" destOrd="0" presId="urn:microsoft.com/office/officeart/2008/layout/VerticalCurvedList"/>
    <dgm:cxn modelId="{6FDB18B1-F87B-4BFE-9C00-56A112B8DA1F}" type="presParOf" srcId="{36774B3B-1EA9-43BC-891D-87BA9ACCDA12}" destId="{8F10F804-4AF6-48DC-BCCD-5B12455DA82B}" srcOrd="2" destOrd="0" presId="urn:microsoft.com/office/officeart/2008/layout/VerticalCurvedList"/>
    <dgm:cxn modelId="{012168E8-3936-44C5-A783-86FBEA064B28}" type="presParOf" srcId="{36774B3B-1EA9-43BC-891D-87BA9ACCDA12}" destId="{8704FBC1-1119-4B49-9B50-B4BD2B31ED0B}" srcOrd="3" destOrd="0" presId="urn:microsoft.com/office/officeart/2008/layout/VerticalCurvedList"/>
    <dgm:cxn modelId="{1F2C0590-6919-418E-89DA-E0298A76230E}" type="presParOf" srcId="{615DD5CA-88EA-415F-8A0D-9F77488407DF}" destId="{DBFBD788-AB9E-4F31-9B36-A81FB65A5368}" srcOrd="1" destOrd="0" presId="urn:microsoft.com/office/officeart/2008/layout/VerticalCurvedList"/>
    <dgm:cxn modelId="{D5169A9F-0584-45E9-929E-7D8A57B07107}" type="presParOf" srcId="{615DD5CA-88EA-415F-8A0D-9F77488407DF}" destId="{0B59EE4A-865B-4D87-A599-46B401D35559}" srcOrd="2" destOrd="0" presId="urn:microsoft.com/office/officeart/2008/layout/VerticalCurvedList"/>
    <dgm:cxn modelId="{FE0C2DE3-AE1E-4D43-8902-24A0C33F6743}" type="presParOf" srcId="{0B59EE4A-865B-4D87-A599-46B401D35559}" destId="{01BC793C-7C27-4052-BFA3-E74876495A1B}" srcOrd="0" destOrd="0" presId="urn:microsoft.com/office/officeart/2008/layout/VerticalCurvedList"/>
    <dgm:cxn modelId="{60CC472B-A0E8-4EE3-AB44-E28E6B6D22DE}" type="presParOf" srcId="{615DD5CA-88EA-415F-8A0D-9F77488407DF}" destId="{F5372E5F-C9A2-4A5E-9BA2-7C4FF06B147A}" srcOrd="3" destOrd="0" presId="urn:microsoft.com/office/officeart/2008/layout/VerticalCurvedList"/>
    <dgm:cxn modelId="{08B7B198-0DCD-4D69-A08E-80749DE4BCD4}" type="presParOf" srcId="{615DD5CA-88EA-415F-8A0D-9F77488407DF}" destId="{5DF1D6CF-2B78-4138-8568-6559815E995B}" srcOrd="4" destOrd="0" presId="urn:microsoft.com/office/officeart/2008/layout/VerticalCurvedList"/>
    <dgm:cxn modelId="{C06541C5-7378-4B7C-9862-0CC71EA5B937}" type="presParOf" srcId="{5DF1D6CF-2B78-4138-8568-6559815E995B}" destId="{F035FE29-3A88-4EA2-A10A-1ED9609B67B9}" srcOrd="0" destOrd="0" presId="urn:microsoft.com/office/officeart/2008/layout/VerticalCurvedList"/>
    <dgm:cxn modelId="{4E48BEFC-292D-47DF-8704-1F00222A13EE}" type="presParOf" srcId="{615DD5CA-88EA-415F-8A0D-9F77488407DF}" destId="{BE3DAA15-4FD9-4760-B70C-013E4A4F409D}" srcOrd="5" destOrd="0" presId="urn:microsoft.com/office/officeart/2008/layout/VerticalCurvedList"/>
    <dgm:cxn modelId="{4E6D4D1A-8399-4007-8F2D-321FBAE17639}" type="presParOf" srcId="{615DD5CA-88EA-415F-8A0D-9F77488407DF}" destId="{2FAAFFD3-6142-452B-964B-0B2DD0942459}" srcOrd="6" destOrd="0" presId="urn:microsoft.com/office/officeart/2008/layout/VerticalCurvedList"/>
    <dgm:cxn modelId="{1C391444-AB24-46D2-8C87-3636B22B408B}" type="presParOf" srcId="{2FAAFFD3-6142-452B-964B-0B2DD0942459}" destId="{6393A720-406E-454D-A192-B0BBAF6A78A7}" srcOrd="0" destOrd="0" presId="urn:microsoft.com/office/officeart/2008/layout/VerticalCurvedList"/>
    <dgm:cxn modelId="{C8C62EEB-AF9C-49CE-B3BF-CFF5EB33A4E2}" type="presParOf" srcId="{615DD5CA-88EA-415F-8A0D-9F77488407DF}" destId="{4BBFA72B-B94F-4E46-B864-E719755CBC1B}" srcOrd="7" destOrd="0" presId="urn:microsoft.com/office/officeart/2008/layout/VerticalCurvedList"/>
    <dgm:cxn modelId="{A0C4A0D4-5DBB-49CF-AE43-DA109461AE44}" type="presParOf" srcId="{615DD5CA-88EA-415F-8A0D-9F77488407DF}" destId="{A6BAEDDC-D1C6-4BB2-92B6-8B6AA38A90D0}" srcOrd="8" destOrd="0" presId="urn:microsoft.com/office/officeart/2008/layout/VerticalCurvedList"/>
    <dgm:cxn modelId="{BC17DD08-495D-4A61-B2D6-822C2C8F1FAC}" type="presParOf" srcId="{A6BAEDDC-D1C6-4BB2-92B6-8B6AA38A90D0}" destId="{A0CF7C61-2F31-4059-A5E6-FD581B8C7811}" srcOrd="0" destOrd="0" presId="urn:microsoft.com/office/officeart/2008/layout/VerticalCurved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Supplier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12000" r="-12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Monitoring</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1 : Minimizing the negative impact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Supplier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12000" r="-12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1">
            <a:lumMod val="20000"/>
            <a:lumOff val="80000"/>
          </a:schemeClr>
        </a:solidFill>
      </dgm:spPr>
      <dgm:t>
        <a:bodyPr/>
        <a:lstStyle/>
        <a:p>
          <a:r>
            <a:rPr lang="en-GB" sz="1200" noProof="0" dirty="0"/>
            <a:t>Supplier Development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1 : Minimizing the negative impact</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l="-8000" r="-8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3">
            <a:lumMod val="20000"/>
            <a:lumOff val="80000"/>
          </a:schemeClr>
        </a:solidFill>
      </dgm:spPr>
      <dgm:t>
        <a:bodyPr/>
        <a:lstStyle/>
        <a:p>
          <a:r>
            <a:rPr lang="en-GB" sz="1600" noProof="0" dirty="0"/>
            <a:t>Product Focus</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15000" b="-15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lumMod val="85000"/>
          </a:schemeClr>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0BF89B-9BBC-44C9-A4D5-A1583C5FCADB}" type="doc">
      <dgm:prSet loTypeId="urn:microsoft.com/office/officeart/2008/layout/VerticalCurvedList" loCatId="list" qsTypeId="urn:microsoft.com/office/officeart/2005/8/quickstyle/simple3" qsCatId="simple" csTypeId="urn:microsoft.com/office/officeart/2005/8/colors/accent0_1" csCatId="mainScheme" phldr="1"/>
      <dgm:spPr/>
      <dgm:t>
        <a:bodyPr/>
        <a:lstStyle/>
        <a:p>
          <a:endParaRPr lang="fr-BE"/>
        </a:p>
      </dgm:t>
    </dgm:pt>
    <dgm:pt modelId="{53F6E710-0580-473A-8F61-577237CF80F2}">
      <dgm:prSet phldrT="[Texte]" custT="1"/>
      <dgm:spPr>
        <a:solidFill>
          <a:schemeClr val="accent3">
            <a:lumMod val="60000"/>
            <a:lumOff val="40000"/>
          </a:schemeClr>
        </a:solidFill>
      </dgm:spPr>
      <dgm:t>
        <a:bodyPr/>
        <a:lstStyle/>
        <a:p>
          <a:r>
            <a:rPr lang="en-GB" sz="900" noProof="0" dirty="0"/>
            <a:t>Supplier monitoring (audits and visits)</a:t>
          </a:r>
        </a:p>
      </dgm:t>
    </dgm:pt>
    <dgm:pt modelId="{81E93B6C-2201-40AF-B329-568C4D6AC0BC}" type="parTrans" cxnId="{02137D60-6CF4-4AC5-93B6-6AD6583183DC}">
      <dgm:prSet/>
      <dgm:spPr/>
      <dgm:t>
        <a:bodyPr/>
        <a:lstStyle/>
        <a:p>
          <a:endParaRPr lang="en-GB" noProof="0" dirty="0"/>
        </a:p>
      </dgm:t>
    </dgm:pt>
    <dgm:pt modelId="{88784800-6201-4916-B048-6F64FC839DA5}" type="sibTrans" cxnId="{02137D60-6CF4-4AC5-93B6-6AD6583183DC}">
      <dgm:prSet/>
      <dgm:spPr/>
      <dgm:t>
        <a:bodyPr/>
        <a:lstStyle/>
        <a:p>
          <a:endParaRPr lang="en-GB" noProof="0" dirty="0"/>
        </a:p>
      </dgm:t>
    </dgm:pt>
    <dgm:pt modelId="{EAE3962C-1D81-45BB-B4C2-5E50B176F96C}">
      <dgm:prSet phldrT="[Texte]" custT="1"/>
      <dgm:spPr>
        <a:solidFill>
          <a:schemeClr val="accent3">
            <a:lumMod val="60000"/>
            <a:lumOff val="40000"/>
          </a:schemeClr>
        </a:solidFill>
      </dgm:spPr>
      <dgm:t>
        <a:bodyPr/>
        <a:lstStyle/>
        <a:p>
          <a:r>
            <a:rPr lang="en-GB" sz="900" noProof="0" dirty="0"/>
            <a:t>Supplier selection (risk assessment, selection criteria,…)</a:t>
          </a:r>
        </a:p>
      </dgm:t>
    </dgm:pt>
    <dgm:pt modelId="{55DE9660-1D15-46E8-9F08-EE839AA1BD65}" type="parTrans" cxnId="{29FB03A2-6370-4DD5-A353-F6753872D3C3}">
      <dgm:prSet/>
      <dgm:spPr/>
      <dgm:t>
        <a:bodyPr/>
        <a:lstStyle/>
        <a:p>
          <a:endParaRPr lang="en-GB" noProof="0" dirty="0"/>
        </a:p>
      </dgm:t>
    </dgm:pt>
    <dgm:pt modelId="{238D3919-FACA-4304-B1AA-7D47CD84E5CB}" type="sibTrans" cxnId="{29FB03A2-6370-4DD5-A353-F6753872D3C3}">
      <dgm:prSet/>
      <dgm:spPr/>
      <dgm:t>
        <a:bodyPr/>
        <a:lstStyle/>
        <a:p>
          <a:endParaRPr lang="en-GB" noProof="0" dirty="0"/>
        </a:p>
      </dgm:t>
    </dgm:pt>
    <dgm:pt modelId="{CC6F41C6-CBCB-485E-8F96-B1B1F15E22DA}">
      <dgm:prSet phldrT="[Texte]" custT="1"/>
      <dgm:spPr>
        <a:solidFill>
          <a:schemeClr val="accent3">
            <a:lumMod val="40000"/>
            <a:lumOff val="60000"/>
          </a:schemeClr>
        </a:solidFill>
      </dgm:spPr>
      <dgm:t>
        <a:bodyPr/>
        <a:lstStyle/>
        <a:p>
          <a:r>
            <a:rPr lang="en-GB" sz="900" noProof="0" dirty="0"/>
            <a:t>Supplier development (action plans, collab,…)</a:t>
          </a:r>
        </a:p>
      </dgm:t>
    </dgm:pt>
    <dgm:pt modelId="{E8DFE0EB-1742-4B0B-9B7E-40C2CF43D00A}" type="parTrans" cxnId="{31518B67-3D67-40FC-A8AC-EDF94B77103D}">
      <dgm:prSet/>
      <dgm:spPr/>
      <dgm:t>
        <a:bodyPr/>
        <a:lstStyle/>
        <a:p>
          <a:endParaRPr lang="fr-BE"/>
        </a:p>
      </dgm:t>
    </dgm:pt>
    <dgm:pt modelId="{B077249C-AC1D-4512-BA23-10315B630847}" type="sibTrans" cxnId="{31518B67-3D67-40FC-A8AC-EDF94B77103D}">
      <dgm:prSet/>
      <dgm:spPr/>
      <dgm:t>
        <a:bodyPr/>
        <a:lstStyle/>
        <a:p>
          <a:endParaRPr lang="fr-BE"/>
        </a:p>
      </dgm:t>
    </dgm:pt>
    <dgm:pt modelId="{767E1122-35F8-49BD-BF1F-F24BD0F62452}">
      <dgm:prSet phldrT="[Texte]" custT="1"/>
      <dgm:spPr>
        <a:solidFill>
          <a:schemeClr val="accent3">
            <a:lumMod val="40000"/>
            <a:lumOff val="60000"/>
          </a:schemeClr>
        </a:solidFill>
      </dgm:spPr>
      <dgm:t>
        <a:bodyPr/>
        <a:lstStyle/>
        <a:p>
          <a:r>
            <a:rPr lang="en-GB" sz="900" noProof="0" dirty="0"/>
            <a:t>Product focus (LCA)</a:t>
          </a:r>
        </a:p>
      </dgm:t>
    </dgm:pt>
    <dgm:pt modelId="{8C6A6C7A-0DBF-4A33-93AE-2A1FD530B411}" type="parTrans" cxnId="{43FCAD28-28D3-4913-9245-F199460B1951}">
      <dgm:prSet/>
      <dgm:spPr/>
      <dgm:t>
        <a:bodyPr/>
        <a:lstStyle/>
        <a:p>
          <a:endParaRPr lang="fr-BE"/>
        </a:p>
      </dgm:t>
    </dgm:pt>
    <dgm:pt modelId="{18BE3B82-DE30-4D0E-9345-87D8E0E5B6F0}" type="sibTrans" cxnId="{43FCAD28-28D3-4913-9245-F199460B1951}">
      <dgm:prSet/>
      <dgm:spPr/>
      <dgm:t>
        <a:bodyPr/>
        <a:lstStyle/>
        <a:p>
          <a:endParaRPr lang="fr-BE"/>
        </a:p>
      </dgm:t>
    </dgm:pt>
    <dgm:pt modelId="{81454F00-0879-4BA4-90AC-6FD5134461DE}">
      <dgm:prSet phldrT="[Texte]" custT="1"/>
      <dgm:spPr>
        <a:solidFill>
          <a:schemeClr val="accent3">
            <a:lumMod val="20000"/>
            <a:lumOff val="80000"/>
          </a:schemeClr>
        </a:solidFill>
      </dgm:spPr>
      <dgm:t>
        <a:bodyPr/>
        <a:lstStyle/>
        <a:p>
          <a:r>
            <a:rPr lang="en-GB" sz="900" noProof="0" dirty="0"/>
            <a:t>Introduction to circular economy</a:t>
          </a:r>
        </a:p>
      </dgm:t>
    </dgm:pt>
    <dgm:pt modelId="{7FE6D228-04D3-4BBC-AF79-AE06FE2B38CA}" type="parTrans" cxnId="{87F1ABB1-2793-4458-B4A1-09B0070A86D4}">
      <dgm:prSet/>
      <dgm:spPr/>
      <dgm:t>
        <a:bodyPr/>
        <a:lstStyle/>
        <a:p>
          <a:endParaRPr lang="fr-BE"/>
        </a:p>
      </dgm:t>
    </dgm:pt>
    <dgm:pt modelId="{E2FEB070-0748-4985-B06B-3E54149BC281}" type="sibTrans" cxnId="{87F1ABB1-2793-4458-B4A1-09B0070A86D4}">
      <dgm:prSet/>
      <dgm:spPr/>
      <dgm:t>
        <a:bodyPr/>
        <a:lstStyle/>
        <a:p>
          <a:endParaRPr lang="fr-BE"/>
        </a:p>
      </dgm:t>
    </dgm:pt>
    <dgm:pt modelId="{BBC4051E-1930-48D1-B5DA-60392598A639}" type="pres">
      <dgm:prSet presAssocID="{290BF89B-9BBC-44C9-A4D5-A1583C5FCADB}" presName="Name0" presStyleCnt="0">
        <dgm:presLayoutVars>
          <dgm:chMax val="7"/>
          <dgm:chPref val="7"/>
          <dgm:dir/>
        </dgm:presLayoutVars>
      </dgm:prSet>
      <dgm:spPr/>
    </dgm:pt>
    <dgm:pt modelId="{615DD5CA-88EA-415F-8A0D-9F77488407DF}" type="pres">
      <dgm:prSet presAssocID="{290BF89B-9BBC-44C9-A4D5-A1583C5FCADB}" presName="Name1" presStyleCnt="0"/>
      <dgm:spPr/>
    </dgm:pt>
    <dgm:pt modelId="{36774B3B-1EA9-43BC-891D-87BA9ACCDA12}" type="pres">
      <dgm:prSet presAssocID="{290BF89B-9BBC-44C9-A4D5-A1583C5FCADB}" presName="cycle" presStyleCnt="0"/>
      <dgm:spPr/>
    </dgm:pt>
    <dgm:pt modelId="{D4C78C15-391E-4FFF-85D2-BDC1FAFCC0C6}" type="pres">
      <dgm:prSet presAssocID="{290BF89B-9BBC-44C9-A4D5-A1583C5FCADB}" presName="srcNode" presStyleLbl="node1" presStyleIdx="0" presStyleCnt="5"/>
      <dgm:spPr/>
    </dgm:pt>
    <dgm:pt modelId="{622351C0-880D-4E94-8B35-E5448737ACB3}" type="pres">
      <dgm:prSet presAssocID="{290BF89B-9BBC-44C9-A4D5-A1583C5FCADB}" presName="conn" presStyleLbl="parChTrans1D2" presStyleIdx="0" presStyleCnt="1"/>
      <dgm:spPr/>
    </dgm:pt>
    <dgm:pt modelId="{8F10F804-4AF6-48DC-BCCD-5B12455DA82B}" type="pres">
      <dgm:prSet presAssocID="{290BF89B-9BBC-44C9-A4D5-A1583C5FCADB}" presName="extraNode" presStyleLbl="node1" presStyleIdx="0" presStyleCnt="5"/>
      <dgm:spPr/>
    </dgm:pt>
    <dgm:pt modelId="{8704FBC1-1119-4B49-9B50-B4BD2B31ED0B}" type="pres">
      <dgm:prSet presAssocID="{290BF89B-9BBC-44C9-A4D5-A1583C5FCADB}" presName="dstNode" presStyleLbl="node1" presStyleIdx="0" presStyleCnt="5"/>
      <dgm:spPr/>
    </dgm:pt>
    <dgm:pt modelId="{DBFBD788-AB9E-4F31-9B36-A81FB65A5368}" type="pres">
      <dgm:prSet presAssocID="{EAE3962C-1D81-45BB-B4C2-5E50B176F96C}" presName="text_1" presStyleLbl="node1" presStyleIdx="0" presStyleCnt="5" custScaleY="135387">
        <dgm:presLayoutVars>
          <dgm:bulletEnabled val="1"/>
        </dgm:presLayoutVars>
      </dgm:prSet>
      <dgm:spPr/>
    </dgm:pt>
    <dgm:pt modelId="{0B59EE4A-865B-4D87-A599-46B401D35559}" type="pres">
      <dgm:prSet presAssocID="{EAE3962C-1D81-45BB-B4C2-5E50B176F96C}" presName="accent_1" presStyleCnt="0"/>
      <dgm:spPr/>
    </dgm:pt>
    <dgm:pt modelId="{01BC793C-7C27-4052-BFA3-E74876495A1B}" type="pres">
      <dgm:prSet presAssocID="{EAE3962C-1D81-45BB-B4C2-5E50B176F96C}" presName="accentRepeatNode" presStyleLbl="solidFgAcc1" presStyleIdx="0" presStyleCnt="5"/>
      <dgm:spPr/>
    </dgm:pt>
    <dgm:pt modelId="{F5372E5F-C9A2-4A5E-9BA2-7C4FF06B147A}" type="pres">
      <dgm:prSet presAssocID="{53F6E710-0580-473A-8F61-577237CF80F2}" presName="text_2" presStyleLbl="node1" presStyleIdx="1" presStyleCnt="5">
        <dgm:presLayoutVars>
          <dgm:bulletEnabled val="1"/>
        </dgm:presLayoutVars>
      </dgm:prSet>
      <dgm:spPr/>
    </dgm:pt>
    <dgm:pt modelId="{5DF1D6CF-2B78-4138-8568-6559815E995B}" type="pres">
      <dgm:prSet presAssocID="{53F6E710-0580-473A-8F61-577237CF80F2}" presName="accent_2" presStyleCnt="0"/>
      <dgm:spPr/>
    </dgm:pt>
    <dgm:pt modelId="{F035FE29-3A88-4EA2-A10A-1ED9609B67B9}" type="pres">
      <dgm:prSet presAssocID="{53F6E710-0580-473A-8F61-577237CF80F2}" presName="accentRepeatNode" presStyleLbl="solidFgAcc1" presStyleIdx="1" presStyleCnt="5"/>
      <dgm:spPr/>
    </dgm:pt>
    <dgm:pt modelId="{64933C05-A1D5-43A0-AEEA-6D5669B2E646}" type="pres">
      <dgm:prSet presAssocID="{CC6F41C6-CBCB-485E-8F96-B1B1F15E22DA}" presName="text_3" presStyleLbl="node1" presStyleIdx="2" presStyleCnt="5">
        <dgm:presLayoutVars>
          <dgm:bulletEnabled val="1"/>
        </dgm:presLayoutVars>
      </dgm:prSet>
      <dgm:spPr/>
    </dgm:pt>
    <dgm:pt modelId="{A9E764E6-215E-498C-878E-E863DB95072C}" type="pres">
      <dgm:prSet presAssocID="{CC6F41C6-CBCB-485E-8F96-B1B1F15E22DA}" presName="accent_3" presStyleCnt="0"/>
      <dgm:spPr/>
    </dgm:pt>
    <dgm:pt modelId="{1CF19175-F931-4C73-8D82-D67D1C5B6B07}" type="pres">
      <dgm:prSet presAssocID="{CC6F41C6-CBCB-485E-8F96-B1B1F15E22DA}" presName="accentRepeatNode" presStyleLbl="solidFgAcc1" presStyleIdx="2" presStyleCnt="5"/>
      <dgm:spPr/>
    </dgm:pt>
    <dgm:pt modelId="{4AF75140-9B8A-4DB0-B905-E5C2E7D27C70}" type="pres">
      <dgm:prSet presAssocID="{767E1122-35F8-49BD-BF1F-F24BD0F62452}" presName="text_4" presStyleLbl="node1" presStyleIdx="3" presStyleCnt="5">
        <dgm:presLayoutVars>
          <dgm:bulletEnabled val="1"/>
        </dgm:presLayoutVars>
      </dgm:prSet>
      <dgm:spPr/>
    </dgm:pt>
    <dgm:pt modelId="{D97EDFBD-FE09-48EA-B1E0-67CD154109AF}" type="pres">
      <dgm:prSet presAssocID="{767E1122-35F8-49BD-BF1F-F24BD0F62452}" presName="accent_4" presStyleCnt="0"/>
      <dgm:spPr/>
    </dgm:pt>
    <dgm:pt modelId="{A58414CE-2EBE-492D-86CF-9AEB400194AC}" type="pres">
      <dgm:prSet presAssocID="{767E1122-35F8-49BD-BF1F-F24BD0F62452}" presName="accentRepeatNode" presStyleLbl="solidFgAcc1" presStyleIdx="3" presStyleCnt="5"/>
      <dgm:spPr/>
    </dgm:pt>
    <dgm:pt modelId="{EE50736E-3A75-4572-80CA-05F70E9FB0FC}" type="pres">
      <dgm:prSet presAssocID="{81454F00-0879-4BA4-90AC-6FD5134461DE}" presName="text_5" presStyleLbl="node1" presStyleIdx="4" presStyleCnt="5">
        <dgm:presLayoutVars>
          <dgm:bulletEnabled val="1"/>
        </dgm:presLayoutVars>
      </dgm:prSet>
      <dgm:spPr/>
    </dgm:pt>
    <dgm:pt modelId="{7B86F0FE-B370-42AA-B5A5-882385726057}" type="pres">
      <dgm:prSet presAssocID="{81454F00-0879-4BA4-90AC-6FD5134461DE}" presName="accent_5" presStyleCnt="0"/>
      <dgm:spPr/>
    </dgm:pt>
    <dgm:pt modelId="{210CFAE7-74F3-49A9-9D01-E976EB5EAF73}" type="pres">
      <dgm:prSet presAssocID="{81454F00-0879-4BA4-90AC-6FD5134461DE}" presName="accentRepeatNode" presStyleLbl="solidFgAcc1" presStyleIdx="4" presStyleCnt="5"/>
      <dgm:spPr/>
    </dgm:pt>
  </dgm:ptLst>
  <dgm:cxnLst>
    <dgm:cxn modelId="{4E45BF09-8DEB-4464-BA86-00A66802763D}" type="presOf" srcId="{EAE3962C-1D81-45BB-B4C2-5E50B176F96C}" destId="{DBFBD788-AB9E-4F31-9B36-A81FB65A5368}" srcOrd="0" destOrd="0" presId="urn:microsoft.com/office/officeart/2008/layout/VerticalCurvedList"/>
    <dgm:cxn modelId="{43FCAD28-28D3-4913-9245-F199460B1951}" srcId="{290BF89B-9BBC-44C9-A4D5-A1583C5FCADB}" destId="{767E1122-35F8-49BD-BF1F-F24BD0F62452}" srcOrd="3" destOrd="0" parTransId="{8C6A6C7A-0DBF-4A33-93AE-2A1FD530B411}" sibTransId="{18BE3B82-DE30-4D0E-9345-87D8E0E5B6F0}"/>
    <dgm:cxn modelId="{DFDE2B33-A27F-4549-915C-0BD748ADEEBD}" type="presOf" srcId="{767E1122-35F8-49BD-BF1F-F24BD0F62452}" destId="{4AF75140-9B8A-4DB0-B905-E5C2E7D27C70}" srcOrd="0" destOrd="0" presId="urn:microsoft.com/office/officeart/2008/layout/VerticalCurvedList"/>
    <dgm:cxn modelId="{02137D60-6CF4-4AC5-93B6-6AD6583183DC}" srcId="{290BF89B-9BBC-44C9-A4D5-A1583C5FCADB}" destId="{53F6E710-0580-473A-8F61-577237CF80F2}" srcOrd="1" destOrd="0" parTransId="{81E93B6C-2201-40AF-B329-568C4D6AC0BC}" sibTransId="{88784800-6201-4916-B048-6F64FC839DA5}"/>
    <dgm:cxn modelId="{31518B67-3D67-40FC-A8AC-EDF94B77103D}" srcId="{290BF89B-9BBC-44C9-A4D5-A1583C5FCADB}" destId="{CC6F41C6-CBCB-485E-8F96-B1B1F15E22DA}" srcOrd="2" destOrd="0" parTransId="{E8DFE0EB-1742-4B0B-9B7E-40C2CF43D00A}" sibTransId="{B077249C-AC1D-4512-BA23-10315B630847}"/>
    <dgm:cxn modelId="{6E6EE64C-7E93-4ADC-9A1A-34A136114436}" type="presOf" srcId="{290BF89B-9BBC-44C9-A4D5-A1583C5FCADB}" destId="{BBC4051E-1930-48D1-B5DA-60392598A639}" srcOrd="0" destOrd="0" presId="urn:microsoft.com/office/officeart/2008/layout/VerticalCurvedList"/>
    <dgm:cxn modelId="{7E188F6F-492C-4014-9F8D-FFB0048AC34A}" type="presOf" srcId="{CC6F41C6-CBCB-485E-8F96-B1B1F15E22DA}" destId="{64933C05-A1D5-43A0-AEEA-6D5669B2E646}" srcOrd="0" destOrd="0" presId="urn:microsoft.com/office/officeart/2008/layout/VerticalCurvedList"/>
    <dgm:cxn modelId="{29FB03A2-6370-4DD5-A353-F6753872D3C3}" srcId="{290BF89B-9BBC-44C9-A4D5-A1583C5FCADB}" destId="{EAE3962C-1D81-45BB-B4C2-5E50B176F96C}" srcOrd="0" destOrd="0" parTransId="{55DE9660-1D15-46E8-9F08-EE839AA1BD65}" sibTransId="{238D3919-FACA-4304-B1AA-7D47CD84E5CB}"/>
    <dgm:cxn modelId="{054C60B1-92A5-4515-8A1E-9381579D9A41}" type="presOf" srcId="{238D3919-FACA-4304-B1AA-7D47CD84E5CB}" destId="{622351C0-880D-4E94-8B35-E5448737ACB3}" srcOrd="0" destOrd="0" presId="urn:microsoft.com/office/officeart/2008/layout/VerticalCurvedList"/>
    <dgm:cxn modelId="{87F1ABB1-2793-4458-B4A1-09B0070A86D4}" srcId="{290BF89B-9BBC-44C9-A4D5-A1583C5FCADB}" destId="{81454F00-0879-4BA4-90AC-6FD5134461DE}" srcOrd="4" destOrd="0" parTransId="{7FE6D228-04D3-4BBC-AF79-AE06FE2B38CA}" sibTransId="{E2FEB070-0748-4985-B06B-3E54149BC281}"/>
    <dgm:cxn modelId="{361EB1D3-BC87-43A0-958C-DB83C49B144F}" type="presOf" srcId="{53F6E710-0580-473A-8F61-577237CF80F2}" destId="{F5372E5F-C9A2-4A5E-9BA2-7C4FF06B147A}" srcOrd="0" destOrd="0" presId="urn:microsoft.com/office/officeart/2008/layout/VerticalCurvedList"/>
    <dgm:cxn modelId="{D9E2B1FE-BB4D-4FA8-B675-5AD5E62A3E9E}" type="presOf" srcId="{81454F00-0879-4BA4-90AC-6FD5134461DE}" destId="{EE50736E-3A75-4572-80CA-05F70E9FB0FC}" srcOrd="0" destOrd="0" presId="urn:microsoft.com/office/officeart/2008/layout/VerticalCurvedList"/>
    <dgm:cxn modelId="{3E9C7AB5-E91F-4267-9913-A82CD1134DEC}" type="presParOf" srcId="{BBC4051E-1930-48D1-B5DA-60392598A639}" destId="{615DD5CA-88EA-415F-8A0D-9F77488407DF}" srcOrd="0" destOrd="0" presId="urn:microsoft.com/office/officeart/2008/layout/VerticalCurvedList"/>
    <dgm:cxn modelId="{8EE519A2-57E9-481A-A7FC-1E18E1EE8457}" type="presParOf" srcId="{615DD5CA-88EA-415F-8A0D-9F77488407DF}" destId="{36774B3B-1EA9-43BC-891D-87BA9ACCDA12}" srcOrd="0" destOrd="0" presId="urn:microsoft.com/office/officeart/2008/layout/VerticalCurvedList"/>
    <dgm:cxn modelId="{35577866-CE49-4FFF-8701-4ACE78958E8A}" type="presParOf" srcId="{36774B3B-1EA9-43BC-891D-87BA9ACCDA12}" destId="{D4C78C15-391E-4FFF-85D2-BDC1FAFCC0C6}" srcOrd="0" destOrd="0" presId="urn:microsoft.com/office/officeart/2008/layout/VerticalCurvedList"/>
    <dgm:cxn modelId="{D9DD0CE1-B5CA-4FBF-B939-F795E603579D}" type="presParOf" srcId="{36774B3B-1EA9-43BC-891D-87BA9ACCDA12}" destId="{622351C0-880D-4E94-8B35-E5448737ACB3}" srcOrd="1" destOrd="0" presId="urn:microsoft.com/office/officeart/2008/layout/VerticalCurvedList"/>
    <dgm:cxn modelId="{6FDB18B1-F87B-4BFE-9C00-56A112B8DA1F}" type="presParOf" srcId="{36774B3B-1EA9-43BC-891D-87BA9ACCDA12}" destId="{8F10F804-4AF6-48DC-BCCD-5B12455DA82B}" srcOrd="2" destOrd="0" presId="urn:microsoft.com/office/officeart/2008/layout/VerticalCurvedList"/>
    <dgm:cxn modelId="{012168E8-3936-44C5-A783-86FBEA064B28}" type="presParOf" srcId="{36774B3B-1EA9-43BC-891D-87BA9ACCDA12}" destId="{8704FBC1-1119-4B49-9B50-B4BD2B31ED0B}" srcOrd="3" destOrd="0" presId="urn:microsoft.com/office/officeart/2008/layout/VerticalCurvedList"/>
    <dgm:cxn modelId="{1F2C0590-6919-418E-89DA-E0298A76230E}" type="presParOf" srcId="{615DD5CA-88EA-415F-8A0D-9F77488407DF}" destId="{DBFBD788-AB9E-4F31-9B36-A81FB65A5368}" srcOrd="1" destOrd="0" presId="urn:microsoft.com/office/officeart/2008/layout/VerticalCurvedList"/>
    <dgm:cxn modelId="{D5169A9F-0584-45E9-929E-7D8A57B07107}" type="presParOf" srcId="{615DD5CA-88EA-415F-8A0D-9F77488407DF}" destId="{0B59EE4A-865B-4D87-A599-46B401D35559}" srcOrd="2" destOrd="0" presId="urn:microsoft.com/office/officeart/2008/layout/VerticalCurvedList"/>
    <dgm:cxn modelId="{FE0C2DE3-AE1E-4D43-8902-24A0C33F6743}" type="presParOf" srcId="{0B59EE4A-865B-4D87-A599-46B401D35559}" destId="{01BC793C-7C27-4052-BFA3-E74876495A1B}" srcOrd="0" destOrd="0" presId="urn:microsoft.com/office/officeart/2008/layout/VerticalCurvedList"/>
    <dgm:cxn modelId="{60CC472B-A0E8-4EE3-AB44-E28E6B6D22DE}" type="presParOf" srcId="{615DD5CA-88EA-415F-8A0D-9F77488407DF}" destId="{F5372E5F-C9A2-4A5E-9BA2-7C4FF06B147A}" srcOrd="3" destOrd="0" presId="urn:microsoft.com/office/officeart/2008/layout/VerticalCurvedList"/>
    <dgm:cxn modelId="{08B7B198-0DCD-4D69-A08E-80749DE4BCD4}" type="presParOf" srcId="{615DD5CA-88EA-415F-8A0D-9F77488407DF}" destId="{5DF1D6CF-2B78-4138-8568-6559815E995B}" srcOrd="4" destOrd="0" presId="urn:microsoft.com/office/officeart/2008/layout/VerticalCurvedList"/>
    <dgm:cxn modelId="{C06541C5-7378-4B7C-9862-0CC71EA5B937}" type="presParOf" srcId="{5DF1D6CF-2B78-4138-8568-6559815E995B}" destId="{F035FE29-3A88-4EA2-A10A-1ED9609B67B9}" srcOrd="0" destOrd="0" presId="urn:microsoft.com/office/officeart/2008/layout/VerticalCurvedList"/>
    <dgm:cxn modelId="{BC37EA14-C8CB-4E14-8F3C-63E4EA6CDDE7}" type="presParOf" srcId="{615DD5CA-88EA-415F-8A0D-9F77488407DF}" destId="{64933C05-A1D5-43A0-AEEA-6D5669B2E646}" srcOrd="5" destOrd="0" presId="urn:microsoft.com/office/officeart/2008/layout/VerticalCurvedList"/>
    <dgm:cxn modelId="{2B5B3DAF-3081-4AF1-BDA1-7BDC905538E1}" type="presParOf" srcId="{615DD5CA-88EA-415F-8A0D-9F77488407DF}" destId="{A9E764E6-215E-498C-878E-E863DB95072C}" srcOrd="6" destOrd="0" presId="urn:microsoft.com/office/officeart/2008/layout/VerticalCurvedList"/>
    <dgm:cxn modelId="{CAF742AE-A3DE-4FEC-BCCD-9857A9ABC76C}" type="presParOf" srcId="{A9E764E6-215E-498C-878E-E863DB95072C}" destId="{1CF19175-F931-4C73-8D82-D67D1C5B6B07}" srcOrd="0" destOrd="0" presId="urn:microsoft.com/office/officeart/2008/layout/VerticalCurvedList"/>
    <dgm:cxn modelId="{B33968FA-EE0E-4087-9FF7-A5336DEAB4F3}" type="presParOf" srcId="{615DD5CA-88EA-415F-8A0D-9F77488407DF}" destId="{4AF75140-9B8A-4DB0-B905-E5C2E7D27C70}" srcOrd="7" destOrd="0" presId="urn:microsoft.com/office/officeart/2008/layout/VerticalCurvedList"/>
    <dgm:cxn modelId="{41905474-448F-4DC6-92D1-C0CDC8A5C91A}" type="presParOf" srcId="{615DD5CA-88EA-415F-8A0D-9F77488407DF}" destId="{D97EDFBD-FE09-48EA-B1E0-67CD154109AF}" srcOrd="8" destOrd="0" presId="urn:microsoft.com/office/officeart/2008/layout/VerticalCurvedList"/>
    <dgm:cxn modelId="{54729051-E752-4DF5-ACDB-435DFFD83AF0}" type="presParOf" srcId="{D97EDFBD-FE09-48EA-B1E0-67CD154109AF}" destId="{A58414CE-2EBE-492D-86CF-9AEB400194AC}" srcOrd="0" destOrd="0" presId="urn:microsoft.com/office/officeart/2008/layout/VerticalCurvedList"/>
    <dgm:cxn modelId="{BECC6890-4260-47D8-B481-B21478886256}" type="presParOf" srcId="{615DD5CA-88EA-415F-8A0D-9F77488407DF}" destId="{EE50736E-3A75-4572-80CA-05F70E9FB0FC}" srcOrd="9" destOrd="0" presId="urn:microsoft.com/office/officeart/2008/layout/VerticalCurvedList"/>
    <dgm:cxn modelId="{43A67831-B57F-4827-ADA1-C04D8957B021}" type="presParOf" srcId="{615DD5CA-88EA-415F-8A0D-9F77488407DF}" destId="{7B86F0FE-B370-42AA-B5A5-882385726057}" srcOrd="10" destOrd="0" presId="urn:microsoft.com/office/officeart/2008/layout/VerticalCurvedList"/>
    <dgm:cxn modelId="{6AE70C92-7BD7-4AC2-8AAB-D5F346F79B83}" type="presParOf" srcId="{7B86F0FE-B370-42AA-B5A5-882385726057}" destId="{210CFAE7-74F3-49A9-9D01-E976EB5EAF73}" srcOrd="0" destOrd="0" presId="urn:microsoft.com/office/officeart/2008/layout/VerticalCurvedLis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EFC339E2-2F1A-4483-B9E0-30372DBCB0AF}"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fr-BE"/>
        </a:p>
      </dgm:t>
    </dgm:pt>
    <dgm:pt modelId="{0206BD99-EADC-4A69-9DB1-783297269670}">
      <dgm:prSet phldrT="[Texte]" custT="1"/>
      <dgm:spPr>
        <a:solidFill>
          <a:schemeClr val="accent4">
            <a:lumMod val="40000"/>
            <a:lumOff val="60000"/>
          </a:schemeClr>
        </a:solidFill>
      </dgm:spPr>
      <dgm:t>
        <a:bodyPr/>
        <a:lstStyle/>
        <a:p>
          <a:r>
            <a:rPr lang="en-GB" sz="2000" noProof="0" dirty="0"/>
            <a:t>Level 2 : Opening up to circular economy</a:t>
          </a:r>
        </a:p>
      </dgm:t>
    </dgm:pt>
    <dgm:pt modelId="{10BECE6E-7EAC-43A1-B90D-9436DB567A93}" type="parTrans" cxnId="{713233E1-DE74-4DD5-9205-081103937324}">
      <dgm:prSet/>
      <dgm:spPr/>
      <dgm:t>
        <a:bodyPr/>
        <a:lstStyle/>
        <a:p>
          <a:endParaRPr lang="fr-BE"/>
        </a:p>
      </dgm:t>
    </dgm:pt>
    <dgm:pt modelId="{59806521-9569-4D11-856E-79CD7F5A9D21}" type="sibTrans" cxnId="{713233E1-DE74-4DD5-9205-081103937324}">
      <dgm:prSet/>
      <dgm:spPr/>
      <dgm:t>
        <a:bodyPr/>
        <a:lstStyle/>
        <a:p>
          <a:endParaRPr lang="fr-BE"/>
        </a:p>
      </dgm:t>
    </dgm:pt>
    <dgm:pt modelId="{55DE00B2-D8D6-43FB-84FC-E9DE85D004E7}" type="pres">
      <dgm:prSet presAssocID="{EFC339E2-2F1A-4483-B9E0-30372DBCB0AF}" presName="linearFlow" presStyleCnt="0">
        <dgm:presLayoutVars>
          <dgm:dir/>
          <dgm:resizeHandles val="exact"/>
        </dgm:presLayoutVars>
      </dgm:prSet>
      <dgm:spPr/>
    </dgm:pt>
    <dgm:pt modelId="{290A0EFE-14E5-45C4-8198-94A3D2FAD27A}" type="pres">
      <dgm:prSet presAssocID="{0206BD99-EADC-4A69-9DB1-783297269670}" presName="composite" presStyleCnt="0"/>
      <dgm:spPr/>
    </dgm:pt>
    <dgm:pt modelId="{0C29BBCC-545D-4FB3-AAD6-485D15716D58}" type="pres">
      <dgm:prSet presAssocID="{0206BD99-EADC-4A69-9DB1-783297269670}" presName="imgShp" presStyleLbl="fgImgPlace1" presStyleIdx="0" presStyleCnt="1"/>
      <dgm:spPr>
        <a:blipFill rotWithShape="1">
          <a:blip xmlns:r="http://schemas.openxmlformats.org/officeDocument/2006/relationships" r:embed="rId1"/>
          <a:srcRect/>
          <a:stretch>
            <a:fillRect t="-9000" b="-9000"/>
          </a:stretch>
        </a:blipFill>
      </dgm:spPr>
    </dgm:pt>
    <dgm:pt modelId="{55FA73D3-F76E-43FB-A10A-ABA2F156707B}" type="pres">
      <dgm:prSet presAssocID="{0206BD99-EADC-4A69-9DB1-783297269670}" presName="txShp" presStyleLbl="node1" presStyleIdx="0" presStyleCnt="1">
        <dgm:presLayoutVars>
          <dgm:bulletEnabled val="1"/>
        </dgm:presLayoutVars>
      </dgm:prSet>
      <dgm:spPr/>
    </dgm:pt>
  </dgm:ptLst>
  <dgm:cxnLst>
    <dgm:cxn modelId="{F84E8F02-1CBE-4803-B709-1307FA6D7FCA}" type="presOf" srcId="{0206BD99-EADC-4A69-9DB1-783297269670}" destId="{55FA73D3-F76E-43FB-A10A-ABA2F156707B}" srcOrd="0" destOrd="0" presId="urn:microsoft.com/office/officeart/2005/8/layout/vList3"/>
    <dgm:cxn modelId="{713233E1-DE74-4DD5-9205-081103937324}" srcId="{EFC339E2-2F1A-4483-B9E0-30372DBCB0AF}" destId="{0206BD99-EADC-4A69-9DB1-783297269670}" srcOrd="0" destOrd="0" parTransId="{10BECE6E-7EAC-43A1-B90D-9436DB567A93}" sibTransId="{59806521-9569-4D11-856E-79CD7F5A9D21}"/>
    <dgm:cxn modelId="{B01BFCFB-D0CD-4D72-882D-51B1E5BE4206}" type="presOf" srcId="{EFC339E2-2F1A-4483-B9E0-30372DBCB0AF}" destId="{55DE00B2-D8D6-43FB-84FC-E9DE85D004E7}" srcOrd="0" destOrd="0" presId="urn:microsoft.com/office/officeart/2005/8/layout/vList3"/>
    <dgm:cxn modelId="{14D346C7-E754-49B1-9EB3-BDDA67468AAA}" type="presParOf" srcId="{55DE00B2-D8D6-43FB-84FC-E9DE85D004E7}" destId="{290A0EFE-14E5-45C4-8198-94A3D2FAD27A}" srcOrd="0" destOrd="0" presId="urn:microsoft.com/office/officeart/2005/8/layout/vList3"/>
    <dgm:cxn modelId="{F755CF9D-094D-43D2-B51B-951D894552B8}" type="presParOf" srcId="{290A0EFE-14E5-45C4-8198-94A3D2FAD27A}" destId="{0C29BBCC-545D-4FB3-AAD6-485D15716D58}" srcOrd="0" destOrd="0" presId="urn:microsoft.com/office/officeart/2005/8/layout/vList3"/>
    <dgm:cxn modelId="{2CA5DD31-D5B6-49F0-AE98-67D1FC1F101B}" type="presParOf" srcId="{290A0EFE-14E5-45C4-8198-94A3D2FAD27A}" destId="{55FA73D3-F76E-43FB-A10A-ABA2F156707B}"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lumMod val="85000"/>
          </a:schemeClr>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lumMod val="85000"/>
          </a:schemeClr>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9A93A482-E98C-4C14-BA8F-52E80EA90F0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fr-BE"/>
        </a:p>
      </dgm:t>
    </dgm:pt>
    <dgm:pt modelId="{013CA473-F561-41A2-9CC9-3FA76274FD35}">
      <dgm:prSet phldrT="[Texte]"/>
      <dgm:spPr/>
      <dgm:t>
        <a:bodyPr/>
        <a:lstStyle/>
        <a:p>
          <a:r>
            <a:rPr lang="fr-BE" dirty="0"/>
            <a:t>Collaboration</a:t>
          </a:r>
        </a:p>
      </dgm:t>
    </dgm:pt>
    <dgm:pt modelId="{EA73F998-1A2B-4C37-98E4-8F8CE19C8B0C}" type="parTrans" cxnId="{0715C315-7CE1-4552-84C1-98C6564F6D20}">
      <dgm:prSet/>
      <dgm:spPr/>
      <dgm:t>
        <a:bodyPr/>
        <a:lstStyle/>
        <a:p>
          <a:endParaRPr lang="fr-BE"/>
        </a:p>
      </dgm:t>
    </dgm:pt>
    <dgm:pt modelId="{EC1989F5-7B25-4FC1-A0A0-A4B2269644F5}" type="sibTrans" cxnId="{0715C315-7CE1-4552-84C1-98C6564F6D20}">
      <dgm:prSet/>
      <dgm:spPr/>
      <dgm:t>
        <a:bodyPr/>
        <a:lstStyle/>
        <a:p>
          <a:endParaRPr lang="fr-BE"/>
        </a:p>
      </dgm:t>
    </dgm:pt>
    <dgm:pt modelId="{08149E84-B5BE-47DD-AC30-4B998E7C7441}">
      <dgm:prSet phldrT="[Texte]"/>
      <dgm:spPr/>
      <dgm:t>
        <a:bodyPr/>
        <a:lstStyle/>
        <a:p>
          <a:r>
            <a:rPr lang="fr-BE" dirty="0"/>
            <a:t>Engagement</a:t>
          </a:r>
        </a:p>
      </dgm:t>
    </dgm:pt>
    <dgm:pt modelId="{BED4DAE3-4AA7-40E9-90F6-3635C1EC3637}" type="parTrans" cxnId="{95309F7B-A7BE-4DB3-8850-893159152207}">
      <dgm:prSet/>
      <dgm:spPr/>
      <dgm:t>
        <a:bodyPr/>
        <a:lstStyle/>
        <a:p>
          <a:endParaRPr lang="fr-BE"/>
        </a:p>
      </dgm:t>
    </dgm:pt>
    <dgm:pt modelId="{C82AD525-980F-4A88-A0CB-095D1DEE3CFC}" type="sibTrans" cxnId="{95309F7B-A7BE-4DB3-8850-893159152207}">
      <dgm:prSet/>
      <dgm:spPr/>
      <dgm:t>
        <a:bodyPr/>
        <a:lstStyle/>
        <a:p>
          <a:endParaRPr lang="fr-BE"/>
        </a:p>
      </dgm:t>
    </dgm:pt>
    <dgm:pt modelId="{A6AD17C4-4FEC-45AC-8434-8F43FAE2E093}">
      <dgm:prSet phldrT="[Texte]"/>
      <dgm:spPr/>
      <dgm:t>
        <a:bodyPr/>
        <a:lstStyle/>
        <a:p>
          <a:r>
            <a:rPr lang="fr-BE" dirty="0"/>
            <a:t>Innovation</a:t>
          </a:r>
        </a:p>
      </dgm:t>
    </dgm:pt>
    <dgm:pt modelId="{DDDE9CD8-AE0D-4EDE-8AE7-CA48F45BC238}" type="parTrans" cxnId="{0FA513AA-9EF3-4038-B655-DA38F5E16978}">
      <dgm:prSet/>
      <dgm:spPr/>
      <dgm:t>
        <a:bodyPr/>
        <a:lstStyle/>
        <a:p>
          <a:endParaRPr lang="fr-BE"/>
        </a:p>
      </dgm:t>
    </dgm:pt>
    <dgm:pt modelId="{47E70321-CF7C-4E1C-B4F8-54EBA48B60E4}" type="sibTrans" cxnId="{0FA513AA-9EF3-4038-B655-DA38F5E16978}">
      <dgm:prSet/>
      <dgm:spPr/>
      <dgm:t>
        <a:bodyPr/>
        <a:lstStyle/>
        <a:p>
          <a:endParaRPr lang="fr-BE"/>
        </a:p>
      </dgm:t>
    </dgm:pt>
    <dgm:pt modelId="{180C6EE7-CDE5-416A-B9E3-EBCA4A620B56}">
      <dgm:prSet phldrT="[Texte]"/>
      <dgm:spPr/>
      <dgm:t>
        <a:bodyPr/>
        <a:lstStyle/>
        <a:p>
          <a:r>
            <a:rPr lang="fr-BE" dirty="0"/>
            <a:t>LT Perspective</a:t>
          </a:r>
        </a:p>
      </dgm:t>
    </dgm:pt>
    <dgm:pt modelId="{816C8993-FEB4-4FFC-844D-BEEAA26C4EBD}" type="parTrans" cxnId="{40265D6B-33D8-4934-8967-AB3A6C7BC405}">
      <dgm:prSet/>
      <dgm:spPr/>
      <dgm:t>
        <a:bodyPr/>
        <a:lstStyle/>
        <a:p>
          <a:endParaRPr lang="fr-BE"/>
        </a:p>
      </dgm:t>
    </dgm:pt>
    <dgm:pt modelId="{D3904F00-BD75-46BD-82FA-CE8F95140468}" type="sibTrans" cxnId="{40265D6B-33D8-4934-8967-AB3A6C7BC405}">
      <dgm:prSet/>
      <dgm:spPr/>
      <dgm:t>
        <a:bodyPr/>
        <a:lstStyle/>
        <a:p>
          <a:endParaRPr lang="fr-BE"/>
        </a:p>
      </dgm:t>
    </dgm:pt>
    <dgm:pt modelId="{CEADBDF0-2ECA-4552-902F-DB2AC3E2D0C1}">
      <dgm:prSet phldrT="[Texte]"/>
      <dgm:spPr/>
      <dgm:t>
        <a:bodyPr/>
        <a:lstStyle/>
        <a:p>
          <a:r>
            <a:rPr lang="fr-BE" dirty="0"/>
            <a:t>Transparency</a:t>
          </a:r>
        </a:p>
      </dgm:t>
    </dgm:pt>
    <dgm:pt modelId="{B292E0BF-4329-4318-A0D0-7A1BC5709D06}" type="parTrans" cxnId="{F888E735-0832-4C57-824E-BAF2FE78FA34}">
      <dgm:prSet/>
      <dgm:spPr/>
      <dgm:t>
        <a:bodyPr/>
        <a:lstStyle/>
        <a:p>
          <a:endParaRPr lang="fr-BE"/>
        </a:p>
      </dgm:t>
    </dgm:pt>
    <dgm:pt modelId="{22E7E1A8-9211-4E92-8DB2-9F5839587701}" type="sibTrans" cxnId="{F888E735-0832-4C57-824E-BAF2FE78FA34}">
      <dgm:prSet/>
      <dgm:spPr/>
      <dgm:t>
        <a:bodyPr/>
        <a:lstStyle/>
        <a:p>
          <a:endParaRPr lang="fr-BE"/>
        </a:p>
      </dgm:t>
    </dgm:pt>
    <dgm:pt modelId="{9695BF67-2FF7-4C49-B2EA-12D62BEA7EAF}">
      <dgm:prSet phldrT="[Texte]"/>
      <dgm:spPr/>
      <dgm:t>
        <a:bodyPr/>
        <a:lstStyle/>
        <a:p>
          <a:r>
            <a:rPr lang="fr-BE" dirty="0"/>
            <a:t>Systemic Vision</a:t>
          </a:r>
        </a:p>
      </dgm:t>
    </dgm:pt>
    <dgm:pt modelId="{B3F7FCF9-1A3B-4E57-8A61-1A3113A5A4AE}" type="parTrans" cxnId="{B660E3C6-355A-4D0C-8DF9-F1BEBDE9761A}">
      <dgm:prSet/>
      <dgm:spPr/>
      <dgm:t>
        <a:bodyPr/>
        <a:lstStyle/>
        <a:p>
          <a:endParaRPr lang="fr-BE"/>
        </a:p>
      </dgm:t>
    </dgm:pt>
    <dgm:pt modelId="{ADC3CE49-F50E-4EAF-B40A-985402219BAC}" type="sibTrans" cxnId="{B660E3C6-355A-4D0C-8DF9-F1BEBDE9761A}">
      <dgm:prSet/>
      <dgm:spPr/>
      <dgm:t>
        <a:bodyPr/>
        <a:lstStyle/>
        <a:p>
          <a:endParaRPr lang="fr-BE"/>
        </a:p>
      </dgm:t>
    </dgm:pt>
    <dgm:pt modelId="{B1525114-8A87-4542-9C76-23A9C2700A1C}" type="pres">
      <dgm:prSet presAssocID="{9A93A482-E98C-4C14-BA8F-52E80EA90F01}" presName="Name0" presStyleCnt="0">
        <dgm:presLayoutVars>
          <dgm:dir/>
          <dgm:resizeHandles val="exact"/>
        </dgm:presLayoutVars>
      </dgm:prSet>
      <dgm:spPr/>
    </dgm:pt>
    <dgm:pt modelId="{BD015922-101F-4150-AFE5-CB186E0E19CE}" type="pres">
      <dgm:prSet presAssocID="{013CA473-F561-41A2-9CC9-3FA76274FD35}" presName="compNode" presStyleCnt="0"/>
      <dgm:spPr/>
    </dgm:pt>
    <dgm:pt modelId="{B9D723B4-B28D-46FF-AFA9-A0D2D71DBB98}" type="pres">
      <dgm:prSet presAssocID="{013CA473-F561-41A2-9CC9-3FA76274FD35}" presName="pictRect" presStyleLbl="node1" presStyleIdx="0" presStyleCnt="6"/>
      <dgm:spPr>
        <a:blipFill rotWithShape="1">
          <a:blip xmlns:r="http://schemas.openxmlformats.org/officeDocument/2006/relationships" r:embed="rId1"/>
          <a:srcRect/>
          <a:stretch>
            <a:fillRect l="-20000" r="-20000"/>
          </a:stretch>
        </a:blipFill>
      </dgm:spPr>
    </dgm:pt>
    <dgm:pt modelId="{701597EC-CAB0-492E-A98A-9CE6DF6F3076}" type="pres">
      <dgm:prSet presAssocID="{013CA473-F561-41A2-9CC9-3FA76274FD35}" presName="textRect" presStyleLbl="revTx" presStyleIdx="0" presStyleCnt="6">
        <dgm:presLayoutVars>
          <dgm:bulletEnabled val="1"/>
        </dgm:presLayoutVars>
      </dgm:prSet>
      <dgm:spPr/>
    </dgm:pt>
    <dgm:pt modelId="{30AC62D3-59C4-4744-BBD1-455D1FB047BC}" type="pres">
      <dgm:prSet presAssocID="{EC1989F5-7B25-4FC1-A0A0-A4B2269644F5}" presName="sibTrans" presStyleLbl="sibTrans2D1" presStyleIdx="0" presStyleCnt="0"/>
      <dgm:spPr/>
    </dgm:pt>
    <dgm:pt modelId="{65E08A82-77C7-41C5-B5CD-56D6875C11D0}" type="pres">
      <dgm:prSet presAssocID="{CEADBDF0-2ECA-4552-902F-DB2AC3E2D0C1}" presName="compNode" presStyleCnt="0"/>
      <dgm:spPr/>
    </dgm:pt>
    <dgm:pt modelId="{2D581C8C-E8CF-4187-B345-CF656BA5C8F0}" type="pres">
      <dgm:prSet presAssocID="{CEADBDF0-2ECA-4552-902F-DB2AC3E2D0C1}" presName="pictRect" presStyleLbl="node1" presStyleIdx="1" presStyleCnt="6"/>
      <dgm:spPr>
        <a:blipFill rotWithShape="1">
          <a:blip xmlns:r="http://schemas.openxmlformats.org/officeDocument/2006/relationships" r:embed="rId2"/>
          <a:srcRect/>
          <a:stretch>
            <a:fillRect t="-23000" b="-23000"/>
          </a:stretch>
        </a:blipFill>
      </dgm:spPr>
    </dgm:pt>
    <dgm:pt modelId="{8055E27E-F0BD-42F5-9977-254BF6375EC9}" type="pres">
      <dgm:prSet presAssocID="{CEADBDF0-2ECA-4552-902F-DB2AC3E2D0C1}" presName="textRect" presStyleLbl="revTx" presStyleIdx="1" presStyleCnt="6">
        <dgm:presLayoutVars>
          <dgm:bulletEnabled val="1"/>
        </dgm:presLayoutVars>
      </dgm:prSet>
      <dgm:spPr/>
    </dgm:pt>
    <dgm:pt modelId="{819544CD-160D-4708-A063-D12FBAC3D6B8}" type="pres">
      <dgm:prSet presAssocID="{22E7E1A8-9211-4E92-8DB2-9F5839587701}" presName="sibTrans" presStyleLbl="sibTrans2D1" presStyleIdx="0" presStyleCnt="0"/>
      <dgm:spPr/>
    </dgm:pt>
    <dgm:pt modelId="{92E5ACAF-3223-42C4-BDF7-6077100D809F}" type="pres">
      <dgm:prSet presAssocID="{08149E84-B5BE-47DD-AC30-4B998E7C7441}" presName="compNode" presStyleCnt="0"/>
      <dgm:spPr/>
    </dgm:pt>
    <dgm:pt modelId="{2F762C5A-2F84-4CCE-BA3D-5C6A88F7D72A}" type="pres">
      <dgm:prSet presAssocID="{08149E84-B5BE-47DD-AC30-4B998E7C7441}" presName="pictRect" presStyleLbl="node1" presStyleIdx="2" presStyleCnt="6"/>
      <dgm:spPr>
        <a:blipFill rotWithShape="1">
          <a:blip xmlns:r="http://schemas.openxmlformats.org/officeDocument/2006/relationships" r:embed="rId3"/>
          <a:srcRect/>
          <a:stretch>
            <a:fillRect t="-4000" b="-4000"/>
          </a:stretch>
        </a:blipFill>
      </dgm:spPr>
    </dgm:pt>
    <dgm:pt modelId="{14FAFA35-5115-4FC0-9FEE-78BA6C175733}" type="pres">
      <dgm:prSet presAssocID="{08149E84-B5BE-47DD-AC30-4B998E7C7441}" presName="textRect" presStyleLbl="revTx" presStyleIdx="2" presStyleCnt="6">
        <dgm:presLayoutVars>
          <dgm:bulletEnabled val="1"/>
        </dgm:presLayoutVars>
      </dgm:prSet>
      <dgm:spPr/>
    </dgm:pt>
    <dgm:pt modelId="{87B2C232-A804-4734-8470-E2E4D8FCCB04}" type="pres">
      <dgm:prSet presAssocID="{C82AD525-980F-4A88-A0CB-095D1DEE3CFC}" presName="sibTrans" presStyleLbl="sibTrans2D1" presStyleIdx="0" presStyleCnt="0"/>
      <dgm:spPr/>
    </dgm:pt>
    <dgm:pt modelId="{8AFBEEC9-90BB-4488-86AC-2FE0B050600B}" type="pres">
      <dgm:prSet presAssocID="{9695BF67-2FF7-4C49-B2EA-12D62BEA7EAF}" presName="compNode" presStyleCnt="0"/>
      <dgm:spPr/>
    </dgm:pt>
    <dgm:pt modelId="{BEA69F53-B9B6-4A49-8E0D-5C247FCB1B2E}" type="pres">
      <dgm:prSet presAssocID="{9695BF67-2FF7-4C49-B2EA-12D62BEA7EAF}" presName="pictRect" presStyleLbl="node1" presStyleIdx="3" presStyleCnt="6"/>
      <dgm:spPr>
        <a:blipFill rotWithShape="1">
          <a:blip xmlns:r="http://schemas.openxmlformats.org/officeDocument/2006/relationships" r:embed="rId4"/>
          <a:srcRect/>
          <a:stretch>
            <a:fillRect l="-16000" r="-16000"/>
          </a:stretch>
        </a:blipFill>
      </dgm:spPr>
    </dgm:pt>
    <dgm:pt modelId="{5749C695-1019-477C-9385-F643FA3853FB}" type="pres">
      <dgm:prSet presAssocID="{9695BF67-2FF7-4C49-B2EA-12D62BEA7EAF}" presName="textRect" presStyleLbl="revTx" presStyleIdx="3" presStyleCnt="6">
        <dgm:presLayoutVars>
          <dgm:bulletEnabled val="1"/>
        </dgm:presLayoutVars>
      </dgm:prSet>
      <dgm:spPr/>
    </dgm:pt>
    <dgm:pt modelId="{363E84D2-E109-4380-B97C-F84B04FDFC51}" type="pres">
      <dgm:prSet presAssocID="{ADC3CE49-F50E-4EAF-B40A-985402219BAC}" presName="sibTrans" presStyleLbl="sibTrans2D1" presStyleIdx="0" presStyleCnt="0"/>
      <dgm:spPr/>
    </dgm:pt>
    <dgm:pt modelId="{354E2051-0F9E-48F3-B476-912B186F2562}" type="pres">
      <dgm:prSet presAssocID="{A6AD17C4-4FEC-45AC-8434-8F43FAE2E093}" presName="compNode" presStyleCnt="0"/>
      <dgm:spPr/>
    </dgm:pt>
    <dgm:pt modelId="{F375D1A9-968A-4F1F-A41C-C522D1410A3F}" type="pres">
      <dgm:prSet presAssocID="{A6AD17C4-4FEC-45AC-8434-8F43FAE2E093}" presName="pictRect" presStyleLbl="node1" presStyleIdx="4" presStyleCnt="6"/>
      <dgm:spPr>
        <a:blipFill rotWithShape="1">
          <a:blip xmlns:r="http://schemas.openxmlformats.org/officeDocument/2006/relationships" r:embed="rId5"/>
          <a:srcRect/>
          <a:stretch>
            <a:fillRect l="-6000" r="-6000"/>
          </a:stretch>
        </a:blipFill>
      </dgm:spPr>
    </dgm:pt>
    <dgm:pt modelId="{C5569183-AB91-4542-952D-3CF6FF346422}" type="pres">
      <dgm:prSet presAssocID="{A6AD17C4-4FEC-45AC-8434-8F43FAE2E093}" presName="textRect" presStyleLbl="revTx" presStyleIdx="4" presStyleCnt="6">
        <dgm:presLayoutVars>
          <dgm:bulletEnabled val="1"/>
        </dgm:presLayoutVars>
      </dgm:prSet>
      <dgm:spPr/>
    </dgm:pt>
    <dgm:pt modelId="{89D43167-5E0F-4B30-973E-E3F864E85A8F}" type="pres">
      <dgm:prSet presAssocID="{47E70321-CF7C-4E1C-B4F8-54EBA48B60E4}" presName="sibTrans" presStyleLbl="sibTrans2D1" presStyleIdx="0" presStyleCnt="0"/>
      <dgm:spPr/>
    </dgm:pt>
    <dgm:pt modelId="{F35F4CF1-5399-4CCB-94EC-5614C9C84B12}" type="pres">
      <dgm:prSet presAssocID="{180C6EE7-CDE5-416A-B9E3-EBCA4A620B56}" presName="compNode" presStyleCnt="0"/>
      <dgm:spPr/>
    </dgm:pt>
    <dgm:pt modelId="{9558CCC5-6387-4E57-9D12-7CC20927963E}" type="pres">
      <dgm:prSet presAssocID="{180C6EE7-CDE5-416A-B9E3-EBCA4A620B56}" presName="pictRect" presStyleLbl="node1" presStyleIdx="5" presStyleCnt="6"/>
      <dgm:spPr>
        <a:blipFill rotWithShape="1">
          <a:blip xmlns:r="http://schemas.openxmlformats.org/officeDocument/2006/relationships" r:embed="rId6"/>
          <a:srcRect/>
          <a:stretch>
            <a:fillRect l="-2000" r="-2000"/>
          </a:stretch>
        </a:blipFill>
      </dgm:spPr>
    </dgm:pt>
    <dgm:pt modelId="{33099FBA-BE39-4735-B8C8-71B970EFCE3B}" type="pres">
      <dgm:prSet presAssocID="{180C6EE7-CDE5-416A-B9E3-EBCA4A620B56}" presName="textRect" presStyleLbl="revTx" presStyleIdx="5" presStyleCnt="6">
        <dgm:presLayoutVars>
          <dgm:bulletEnabled val="1"/>
        </dgm:presLayoutVars>
      </dgm:prSet>
      <dgm:spPr/>
    </dgm:pt>
  </dgm:ptLst>
  <dgm:cxnLst>
    <dgm:cxn modelId="{3C472902-D6B0-4883-8A74-BB4F852CB5E3}" type="presOf" srcId="{013CA473-F561-41A2-9CC9-3FA76274FD35}" destId="{701597EC-CAB0-492E-A98A-9CE6DF6F3076}" srcOrd="0" destOrd="0" presId="urn:microsoft.com/office/officeart/2005/8/layout/pList1"/>
    <dgm:cxn modelId="{0715C315-7CE1-4552-84C1-98C6564F6D20}" srcId="{9A93A482-E98C-4C14-BA8F-52E80EA90F01}" destId="{013CA473-F561-41A2-9CC9-3FA76274FD35}" srcOrd="0" destOrd="0" parTransId="{EA73F998-1A2B-4C37-98E4-8F8CE19C8B0C}" sibTransId="{EC1989F5-7B25-4FC1-A0A0-A4B2269644F5}"/>
    <dgm:cxn modelId="{F86E3935-4DED-42DA-AD3B-B2453DCCBB56}" type="presOf" srcId="{ADC3CE49-F50E-4EAF-B40A-985402219BAC}" destId="{363E84D2-E109-4380-B97C-F84B04FDFC51}" srcOrd="0" destOrd="0" presId="urn:microsoft.com/office/officeart/2005/8/layout/pList1"/>
    <dgm:cxn modelId="{F888E735-0832-4C57-824E-BAF2FE78FA34}" srcId="{9A93A482-E98C-4C14-BA8F-52E80EA90F01}" destId="{CEADBDF0-2ECA-4552-902F-DB2AC3E2D0C1}" srcOrd="1" destOrd="0" parTransId="{B292E0BF-4329-4318-A0D0-7A1BC5709D06}" sibTransId="{22E7E1A8-9211-4E92-8DB2-9F5839587701}"/>
    <dgm:cxn modelId="{40265D6B-33D8-4934-8967-AB3A6C7BC405}" srcId="{9A93A482-E98C-4C14-BA8F-52E80EA90F01}" destId="{180C6EE7-CDE5-416A-B9E3-EBCA4A620B56}" srcOrd="5" destOrd="0" parTransId="{816C8993-FEB4-4FFC-844D-BEEAA26C4EBD}" sibTransId="{D3904F00-BD75-46BD-82FA-CE8F95140468}"/>
    <dgm:cxn modelId="{1997EC58-DF1E-480D-B4DC-D62A10A93B6C}" type="presOf" srcId="{C82AD525-980F-4A88-A0CB-095D1DEE3CFC}" destId="{87B2C232-A804-4734-8470-E2E4D8FCCB04}" srcOrd="0" destOrd="0" presId="urn:microsoft.com/office/officeart/2005/8/layout/pList1"/>
    <dgm:cxn modelId="{95309F7B-A7BE-4DB3-8850-893159152207}" srcId="{9A93A482-E98C-4C14-BA8F-52E80EA90F01}" destId="{08149E84-B5BE-47DD-AC30-4B998E7C7441}" srcOrd="2" destOrd="0" parTransId="{BED4DAE3-4AA7-40E9-90F6-3635C1EC3637}" sibTransId="{C82AD525-980F-4A88-A0CB-095D1DEE3CFC}"/>
    <dgm:cxn modelId="{EA00A67D-880F-4C7D-ACE2-8647A68F7E24}" type="presOf" srcId="{08149E84-B5BE-47DD-AC30-4B998E7C7441}" destId="{14FAFA35-5115-4FC0-9FEE-78BA6C175733}" srcOrd="0" destOrd="0" presId="urn:microsoft.com/office/officeart/2005/8/layout/pList1"/>
    <dgm:cxn modelId="{8E691583-08DD-4EF8-9010-9C2AB7933DFF}" type="presOf" srcId="{A6AD17C4-4FEC-45AC-8434-8F43FAE2E093}" destId="{C5569183-AB91-4542-952D-3CF6FF346422}" srcOrd="0" destOrd="0" presId="urn:microsoft.com/office/officeart/2005/8/layout/pList1"/>
    <dgm:cxn modelId="{0FA513AA-9EF3-4038-B655-DA38F5E16978}" srcId="{9A93A482-E98C-4C14-BA8F-52E80EA90F01}" destId="{A6AD17C4-4FEC-45AC-8434-8F43FAE2E093}" srcOrd="4" destOrd="0" parTransId="{DDDE9CD8-AE0D-4EDE-8AE7-CA48F45BC238}" sibTransId="{47E70321-CF7C-4E1C-B4F8-54EBA48B60E4}"/>
    <dgm:cxn modelId="{F8054EC1-1AD1-47F3-8064-227055268A1E}" type="presOf" srcId="{47E70321-CF7C-4E1C-B4F8-54EBA48B60E4}" destId="{89D43167-5E0F-4B30-973E-E3F864E85A8F}" srcOrd="0" destOrd="0" presId="urn:microsoft.com/office/officeart/2005/8/layout/pList1"/>
    <dgm:cxn modelId="{B660E3C6-355A-4D0C-8DF9-F1BEBDE9761A}" srcId="{9A93A482-E98C-4C14-BA8F-52E80EA90F01}" destId="{9695BF67-2FF7-4C49-B2EA-12D62BEA7EAF}" srcOrd="3" destOrd="0" parTransId="{B3F7FCF9-1A3B-4E57-8A61-1A3113A5A4AE}" sibTransId="{ADC3CE49-F50E-4EAF-B40A-985402219BAC}"/>
    <dgm:cxn modelId="{418E58C7-5225-4DCE-A098-CBE971669F5C}" type="presOf" srcId="{22E7E1A8-9211-4E92-8DB2-9F5839587701}" destId="{819544CD-160D-4708-A063-D12FBAC3D6B8}" srcOrd="0" destOrd="0" presId="urn:microsoft.com/office/officeart/2005/8/layout/pList1"/>
    <dgm:cxn modelId="{BF4B4BD1-E26A-43E4-8195-AE6B12F797A4}" type="presOf" srcId="{9A93A482-E98C-4C14-BA8F-52E80EA90F01}" destId="{B1525114-8A87-4542-9C76-23A9C2700A1C}" srcOrd="0" destOrd="0" presId="urn:microsoft.com/office/officeart/2005/8/layout/pList1"/>
    <dgm:cxn modelId="{988B13DD-5F42-4457-AEF0-B890C0C7B394}" type="presOf" srcId="{180C6EE7-CDE5-416A-B9E3-EBCA4A620B56}" destId="{33099FBA-BE39-4735-B8C8-71B970EFCE3B}" srcOrd="0" destOrd="0" presId="urn:microsoft.com/office/officeart/2005/8/layout/pList1"/>
    <dgm:cxn modelId="{801E6BED-DBE2-445B-AF11-F6D384C354E9}" type="presOf" srcId="{9695BF67-2FF7-4C49-B2EA-12D62BEA7EAF}" destId="{5749C695-1019-477C-9385-F643FA3853FB}" srcOrd="0" destOrd="0" presId="urn:microsoft.com/office/officeart/2005/8/layout/pList1"/>
    <dgm:cxn modelId="{3F956FF2-D2C7-4A7F-818D-587EDF78F78B}" type="presOf" srcId="{CEADBDF0-2ECA-4552-902F-DB2AC3E2D0C1}" destId="{8055E27E-F0BD-42F5-9977-254BF6375EC9}" srcOrd="0" destOrd="0" presId="urn:microsoft.com/office/officeart/2005/8/layout/pList1"/>
    <dgm:cxn modelId="{40D41BF6-8CB5-40E1-B1EF-F28948C06713}" type="presOf" srcId="{EC1989F5-7B25-4FC1-A0A0-A4B2269644F5}" destId="{30AC62D3-59C4-4744-BBD1-455D1FB047BC}" srcOrd="0" destOrd="0" presId="urn:microsoft.com/office/officeart/2005/8/layout/pList1"/>
    <dgm:cxn modelId="{CC9AEDF3-329F-48D0-9524-95059A4D95AF}" type="presParOf" srcId="{B1525114-8A87-4542-9C76-23A9C2700A1C}" destId="{BD015922-101F-4150-AFE5-CB186E0E19CE}" srcOrd="0" destOrd="0" presId="urn:microsoft.com/office/officeart/2005/8/layout/pList1"/>
    <dgm:cxn modelId="{3A8148F7-3BF0-4B94-846D-3A80D8B0E307}" type="presParOf" srcId="{BD015922-101F-4150-AFE5-CB186E0E19CE}" destId="{B9D723B4-B28D-46FF-AFA9-A0D2D71DBB98}" srcOrd="0" destOrd="0" presId="urn:microsoft.com/office/officeart/2005/8/layout/pList1"/>
    <dgm:cxn modelId="{B86763B2-1878-4EAC-959E-8E21A1C7EB4A}" type="presParOf" srcId="{BD015922-101F-4150-AFE5-CB186E0E19CE}" destId="{701597EC-CAB0-492E-A98A-9CE6DF6F3076}" srcOrd="1" destOrd="0" presId="urn:microsoft.com/office/officeart/2005/8/layout/pList1"/>
    <dgm:cxn modelId="{4ACC4B9A-B095-4AF3-80B0-F2856B397C85}" type="presParOf" srcId="{B1525114-8A87-4542-9C76-23A9C2700A1C}" destId="{30AC62D3-59C4-4744-BBD1-455D1FB047BC}" srcOrd="1" destOrd="0" presId="urn:microsoft.com/office/officeart/2005/8/layout/pList1"/>
    <dgm:cxn modelId="{225483C4-1B7D-4504-A68D-96E29A6E13C6}" type="presParOf" srcId="{B1525114-8A87-4542-9C76-23A9C2700A1C}" destId="{65E08A82-77C7-41C5-B5CD-56D6875C11D0}" srcOrd="2" destOrd="0" presId="urn:microsoft.com/office/officeart/2005/8/layout/pList1"/>
    <dgm:cxn modelId="{4F95BB3E-81A3-4E60-9F9C-865B764B74A6}" type="presParOf" srcId="{65E08A82-77C7-41C5-B5CD-56D6875C11D0}" destId="{2D581C8C-E8CF-4187-B345-CF656BA5C8F0}" srcOrd="0" destOrd="0" presId="urn:microsoft.com/office/officeart/2005/8/layout/pList1"/>
    <dgm:cxn modelId="{9ABEFF8C-145F-400E-B63A-4D1C8370371D}" type="presParOf" srcId="{65E08A82-77C7-41C5-B5CD-56D6875C11D0}" destId="{8055E27E-F0BD-42F5-9977-254BF6375EC9}" srcOrd="1" destOrd="0" presId="urn:microsoft.com/office/officeart/2005/8/layout/pList1"/>
    <dgm:cxn modelId="{6838FC4A-47C9-424B-A169-7C14818B4777}" type="presParOf" srcId="{B1525114-8A87-4542-9C76-23A9C2700A1C}" destId="{819544CD-160D-4708-A063-D12FBAC3D6B8}" srcOrd="3" destOrd="0" presId="urn:microsoft.com/office/officeart/2005/8/layout/pList1"/>
    <dgm:cxn modelId="{CD470723-E17B-44FB-B673-8100FAAEDCA0}" type="presParOf" srcId="{B1525114-8A87-4542-9C76-23A9C2700A1C}" destId="{92E5ACAF-3223-42C4-BDF7-6077100D809F}" srcOrd="4" destOrd="0" presId="urn:microsoft.com/office/officeart/2005/8/layout/pList1"/>
    <dgm:cxn modelId="{4F8552CF-0692-4221-A282-08A5AAB948CC}" type="presParOf" srcId="{92E5ACAF-3223-42C4-BDF7-6077100D809F}" destId="{2F762C5A-2F84-4CCE-BA3D-5C6A88F7D72A}" srcOrd="0" destOrd="0" presId="urn:microsoft.com/office/officeart/2005/8/layout/pList1"/>
    <dgm:cxn modelId="{E36E5D20-E051-476B-ADE7-47D40272D1F5}" type="presParOf" srcId="{92E5ACAF-3223-42C4-BDF7-6077100D809F}" destId="{14FAFA35-5115-4FC0-9FEE-78BA6C175733}" srcOrd="1" destOrd="0" presId="urn:microsoft.com/office/officeart/2005/8/layout/pList1"/>
    <dgm:cxn modelId="{BD626D69-FEBC-427B-8E32-22BF882246DF}" type="presParOf" srcId="{B1525114-8A87-4542-9C76-23A9C2700A1C}" destId="{87B2C232-A804-4734-8470-E2E4D8FCCB04}" srcOrd="5" destOrd="0" presId="urn:microsoft.com/office/officeart/2005/8/layout/pList1"/>
    <dgm:cxn modelId="{EAC798B9-2F0F-4C09-99D2-93A34F114583}" type="presParOf" srcId="{B1525114-8A87-4542-9C76-23A9C2700A1C}" destId="{8AFBEEC9-90BB-4488-86AC-2FE0B050600B}" srcOrd="6" destOrd="0" presId="urn:microsoft.com/office/officeart/2005/8/layout/pList1"/>
    <dgm:cxn modelId="{0098F95B-71FB-4E2C-B3CF-6480EA2CB0FA}" type="presParOf" srcId="{8AFBEEC9-90BB-4488-86AC-2FE0B050600B}" destId="{BEA69F53-B9B6-4A49-8E0D-5C247FCB1B2E}" srcOrd="0" destOrd="0" presId="urn:microsoft.com/office/officeart/2005/8/layout/pList1"/>
    <dgm:cxn modelId="{51FE0F81-9066-49F0-AFE4-AD15A3E9397B}" type="presParOf" srcId="{8AFBEEC9-90BB-4488-86AC-2FE0B050600B}" destId="{5749C695-1019-477C-9385-F643FA3853FB}" srcOrd="1" destOrd="0" presId="urn:microsoft.com/office/officeart/2005/8/layout/pList1"/>
    <dgm:cxn modelId="{73803408-D897-4317-BBBC-79505375C049}" type="presParOf" srcId="{B1525114-8A87-4542-9C76-23A9C2700A1C}" destId="{363E84D2-E109-4380-B97C-F84B04FDFC51}" srcOrd="7" destOrd="0" presId="urn:microsoft.com/office/officeart/2005/8/layout/pList1"/>
    <dgm:cxn modelId="{CA686383-2351-40F7-A1C0-7573494EA7D9}" type="presParOf" srcId="{B1525114-8A87-4542-9C76-23A9C2700A1C}" destId="{354E2051-0F9E-48F3-B476-912B186F2562}" srcOrd="8" destOrd="0" presId="urn:microsoft.com/office/officeart/2005/8/layout/pList1"/>
    <dgm:cxn modelId="{E991A893-C52D-4086-80C9-A7A88A86CB3A}" type="presParOf" srcId="{354E2051-0F9E-48F3-B476-912B186F2562}" destId="{F375D1A9-968A-4F1F-A41C-C522D1410A3F}" srcOrd="0" destOrd="0" presId="urn:microsoft.com/office/officeart/2005/8/layout/pList1"/>
    <dgm:cxn modelId="{BA6608F6-9F4D-4C57-A3F9-AB5ABD77B6B9}" type="presParOf" srcId="{354E2051-0F9E-48F3-B476-912B186F2562}" destId="{C5569183-AB91-4542-952D-3CF6FF346422}" srcOrd="1" destOrd="0" presId="urn:microsoft.com/office/officeart/2005/8/layout/pList1"/>
    <dgm:cxn modelId="{BE0C9282-EE38-42E1-BDFB-AD8FA6A9133F}" type="presParOf" srcId="{B1525114-8A87-4542-9C76-23A9C2700A1C}" destId="{89D43167-5E0F-4B30-973E-E3F864E85A8F}" srcOrd="9" destOrd="0" presId="urn:microsoft.com/office/officeart/2005/8/layout/pList1"/>
    <dgm:cxn modelId="{FE702300-06E6-4D91-8FCC-952E7A1F531A}" type="presParOf" srcId="{B1525114-8A87-4542-9C76-23A9C2700A1C}" destId="{F35F4CF1-5399-4CCB-94EC-5614C9C84B12}" srcOrd="10" destOrd="0" presId="urn:microsoft.com/office/officeart/2005/8/layout/pList1"/>
    <dgm:cxn modelId="{C2BFDD2D-C17C-4804-99FB-201123B163CC}" type="presParOf" srcId="{F35F4CF1-5399-4CCB-94EC-5614C9C84B12}" destId="{9558CCC5-6387-4E57-9D12-7CC20927963E}" srcOrd="0" destOrd="0" presId="urn:microsoft.com/office/officeart/2005/8/layout/pList1"/>
    <dgm:cxn modelId="{3A257BE8-18F5-4638-B3EE-18A1E103EBDC}" type="presParOf" srcId="{F35F4CF1-5399-4CCB-94EC-5614C9C84B12}" destId="{33099FBA-BE39-4735-B8C8-71B970EFCE3B}" srcOrd="1" destOrd="0" presId="urn:microsoft.com/office/officeart/2005/8/layout/p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a:solidFill>
          <a:schemeClr val="bg1">
            <a:lumMod val="85000"/>
          </a:schemeClr>
        </a:solidFill>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a:solidFill>
          <a:schemeClr val="bg1">
            <a:lumMod val="85000"/>
          </a:schemeClr>
        </a:solidFill>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a:solidFill>
          <a:schemeClr val="bg1">
            <a:lumMod val="85000"/>
          </a:schemeClr>
        </a:solidFill>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a:solidFill>
          <a:schemeClr val="bg1">
            <a:lumMod val="85000"/>
          </a:schemeClr>
        </a:solidFill>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a:solidFill>
          <a:schemeClr val="bg1"/>
        </a:solidFill>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a:solidFill>
          <a:schemeClr val="bg1"/>
        </a:solidFill>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a:solidFill>
          <a:schemeClr val="bg1"/>
        </a:solidFill>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a:solidFill>
          <a:schemeClr val="bg1"/>
        </a:solidFill>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a:solidFill>
          <a:schemeClr val="bg1"/>
        </a:solidFill>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a:solidFill>
          <a:schemeClr val="bg1">
            <a:lumMod val="85000"/>
          </a:schemeClr>
        </a:solidFill>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0BF89B-9BBC-44C9-A4D5-A1583C5FCADB}" type="doc">
      <dgm:prSet loTypeId="urn:microsoft.com/office/officeart/2008/layout/VerticalCurvedList" loCatId="list" qsTypeId="urn:microsoft.com/office/officeart/2005/8/quickstyle/simple3" qsCatId="simple" csTypeId="urn:microsoft.com/office/officeart/2005/8/colors/accent0_1" csCatId="mainScheme" phldr="1"/>
      <dgm:spPr/>
      <dgm:t>
        <a:bodyPr/>
        <a:lstStyle/>
        <a:p>
          <a:endParaRPr lang="fr-BE"/>
        </a:p>
      </dgm:t>
    </dgm:pt>
    <dgm:pt modelId="{53F6E710-0580-473A-8F61-577237CF80F2}">
      <dgm:prSet phldrT="[Texte]" custT="1"/>
      <dgm:spPr>
        <a:solidFill>
          <a:schemeClr val="accent1">
            <a:lumMod val="40000"/>
            <a:lumOff val="60000"/>
          </a:schemeClr>
        </a:solidFill>
      </dgm:spPr>
      <dgm:t>
        <a:bodyPr/>
        <a:lstStyle/>
        <a:p>
          <a:r>
            <a:rPr lang="en-GB" sz="900" noProof="0" dirty="0"/>
            <a:t>Reporting guidelines (GRI, …)</a:t>
          </a:r>
        </a:p>
      </dgm:t>
    </dgm:pt>
    <dgm:pt modelId="{81E93B6C-2201-40AF-B329-568C4D6AC0BC}" type="parTrans" cxnId="{02137D60-6CF4-4AC5-93B6-6AD6583183DC}">
      <dgm:prSet/>
      <dgm:spPr/>
      <dgm:t>
        <a:bodyPr/>
        <a:lstStyle/>
        <a:p>
          <a:endParaRPr lang="en-GB" noProof="0" dirty="0"/>
        </a:p>
      </dgm:t>
    </dgm:pt>
    <dgm:pt modelId="{88784800-6201-4916-B048-6F64FC839DA5}" type="sibTrans" cxnId="{02137D60-6CF4-4AC5-93B6-6AD6583183DC}">
      <dgm:prSet/>
      <dgm:spPr/>
      <dgm:t>
        <a:bodyPr/>
        <a:lstStyle/>
        <a:p>
          <a:endParaRPr lang="en-GB" noProof="0" dirty="0"/>
        </a:p>
      </dgm:t>
    </dgm:pt>
    <dgm:pt modelId="{96A2D91B-E10C-4EAC-B320-FE1C1FCA5404}">
      <dgm:prSet phldrT="[Texte]" custT="1"/>
      <dgm:spPr>
        <a:solidFill>
          <a:schemeClr val="accent1">
            <a:lumMod val="20000"/>
            <a:lumOff val="80000"/>
          </a:schemeClr>
        </a:solidFill>
      </dgm:spPr>
      <dgm:t>
        <a:bodyPr/>
        <a:lstStyle/>
        <a:p>
          <a:r>
            <a:rPr lang="en-GB" sz="900" noProof="0" dirty="0"/>
            <a:t>Financial indexes about sustainability</a:t>
          </a:r>
        </a:p>
      </dgm:t>
    </dgm:pt>
    <dgm:pt modelId="{E2A60489-004D-4A4E-B897-7B75BCF01F25}" type="parTrans" cxnId="{B013A172-8DA9-4F5E-836B-00BC2BCC3732}">
      <dgm:prSet/>
      <dgm:spPr/>
      <dgm:t>
        <a:bodyPr/>
        <a:lstStyle/>
        <a:p>
          <a:endParaRPr lang="en-GB" noProof="0" dirty="0"/>
        </a:p>
      </dgm:t>
    </dgm:pt>
    <dgm:pt modelId="{0A64BBF7-3787-4EAA-8F61-809C8276E256}" type="sibTrans" cxnId="{B013A172-8DA9-4F5E-836B-00BC2BCC3732}">
      <dgm:prSet/>
      <dgm:spPr/>
      <dgm:t>
        <a:bodyPr/>
        <a:lstStyle/>
        <a:p>
          <a:endParaRPr lang="en-GB" noProof="0" dirty="0"/>
        </a:p>
      </dgm:t>
    </dgm:pt>
    <dgm:pt modelId="{EAE3962C-1D81-45BB-B4C2-5E50B176F96C}">
      <dgm:prSet phldrT="[Texte]" custT="1"/>
      <dgm:spPr>
        <a:solidFill>
          <a:schemeClr val="accent1">
            <a:lumMod val="60000"/>
            <a:lumOff val="40000"/>
          </a:schemeClr>
        </a:solidFill>
      </dgm:spPr>
      <dgm:t>
        <a:bodyPr/>
        <a:lstStyle/>
        <a:p>
          <a:r>
            <a:rPr lang="en-GB" sz="900" noProof="0" dirty="0"/>
            <a:t>KPIs</a:t>
          </a:r>
        </a:p>
      </dgm:t>
    </dgm:pt>
    <dgm:pt modelId="{55DE9660-1D15-46E8-9F08-EE839AA1BD65}" type="parTrans" cxnId="{29FB03A2-6370-4DD5-A353-F6753872D3C3}">
      <dgm:prSet/>
      <dgm:spPr/>
      <dgm:t>
        <a:bodyPr/>
        <a:lstStyle/>
        <a:p>
          <a:endParaRPr lang="en-GB" noProof="0" dirty="0"/>
        </a:p>
      </dgm:t>
    </dgm:pt>
    <dgm:pt modelId="{238D3919-FACA-4304-B1AA-7D47CD84E5CB}" type="sibTrans" cxnId="{29FB03A2-6370-4DD5-A353-F6753872D3C3}">
      <dgm:prSet/>
      <dgm:spPr/>
      <dgm:t>
        <a:bodyPr/>
        <a:lstStyle/>
        <a:p>
          <a:endParaRPr lang="en-GB" noProof="0" dirty="0"/>
        </a:p>
      </dgm:t>
    </dgm:pt>
    <dgm:pt modelId="{2BE3951F-C9FC-42F5-8BC2-A6B4FAF43339}">
      <dgm:prSet phldrT="[Texte]" custT="1"/>
      <dgm:spPr>
        <a:solidFill>
          <a:schemeClr val="accent1">
            <a:lumMod val="20000"/>
            <a:lumOff val="80000"/>
          </a:schemeClr>
        </a:solidFill>
      </dgm:spPr>
      <dgm:t>
        <a:bodyPr/>
        <a:lstStyle/>
        <a:p>
          <a:r>
            <a:rPr lang="en-GB" sz="900" noProof="0" dirty="0"/>
            <a:t>Examples of reports</a:t>
          </a:r>
        </a:p>
      </dgm:t>
    </dgm:pt>
    <dgm:pt modelId="{D2C096DB-18FE-4F27-B217-F297B5893B94}" type="parTrans" cxnId="{266BC87E-D89C-4D1A-A1E1-4E44AB2672A9}">
      <dgm:prSet/>
      <dgm:spPr/>
      <dgm:t>
        <a:bodyPr/>
        <a:lstStyle/>
        <a:p>
          <a:endParaRPr lang="fr-BE"/>
        </a:p>
      </dgm:t>
    </dgm:pt>
    <dgm:pt modelId="{22A42F3E-B0CC-4938-A331-B423A34C2EB7}" type="sibTrans" cxnId="{266BC87E-D89C-4D1A-A1E1-4E44AB2672A9}">
      <dgm:prSet/>
      <dgm:spPr/>
      <dgm:t>
        <a:bodyPr/>
        <a:lstStyle/>
        <a:p>
          <a:endParaRPr lang="fr-BE"/>
        </a:p>
      </dgm:t>
    </dgm:pt>
    <dgm:pt modelId="{BBC4051E-1930-48D1-B5DA-60392598A639}" type="pres">
      <dgm:prSet presAssocID="{290BF89B-9BBC-44C9-A4D5-A1583C5FCADB}" presName="Name0" presStyleCnt="0">
        <dgm:presLayoutVars>
          <dgm:chMax val="7"/>
          <dgm:chPref val="7"/>
          <dgm:dir/>
        </dgm:presLayoutVars>
      </dgm:prSet>
      <dgm:spPr/>
    </dgm:pt>
    <dgm:pt modelId="{615DD5CA-88EA-415F-8A0D-9F77488407DF}" type="pres">
      <dgm:prSet presAssocID="{290BF89B-9BBC-44C9-A4D5-A1583C5FCADB}" presName="Name1" presStyleCnt="0"/>
      <dgm:spPr/>
    </dgm:pt>
    <dgm:pt modelId="{36774B3B-1EA9-43BC-891D-87BA9ACCDA12}" type="pres">
      <dgm:prSet presAssocID="{290BF89B-9BBC-44C9-A4D5-A1583C5FCADB}" presName="cycle" presStyleCnt="0"/>
      <dgm:spPr/>
    </dgm:pt>
    <dgm:pt modelId="{D4C78C15-391E-4FFF-85D2-BDC1FAFCC0C6}" type="pres">
      <dgm:prSet presAssocID="{290BF89B-9BBC-44C9-A4D5-A1583C5FCADB}" presName="srcNode" presStyleLbl="node1" presStyleIdx="0" presStyleCnt="4"/>
      <dgm:spPr/>
    </dgm:pt>
    <dgm:pt modelId="{622351C0-880D-4E94-8B35-E5448737ACB3}" type="pres">
      <dgm:prSet presAssocID="{290BF89B-9BBC-44C9-A4D5-A1583C5FCADB}" presName="conn" presStyleLbl="parChTrans1D2" presStyleIdx="0" presStyleCnt="1"/>
      <dgm:spPr/>
    </dgm:pt>
    <dgm:pt modelId="{8F10F804-4AF6-48DC-BCCD-5B12455DA82B}" type="pres">
      <dgm:prSet presAssocID="{290BF89B-9BBC-44C9-A4D5-A1583C5FCADB}" presName="extraNode" presStyleLbl="node1" presStyleIdx="0" presStyleCnt="4"/>
      <dgm:spPr/>
    </dgm:pt>
    <dgm:pt modelId="{8704FBC1-1119-4B49-9B50-B4BD2B31ED0B}" type="pres">
      <dgm:prSet presAssocID="{290BF89B-9BBC-44C9-A4D5-A1583C5FCADB}" presName="dstNode" presStyleLbl="node1" presStyleIdx="0" presStyleCnt="4"/>
      <dgm:spPr/>
    </dgm:pt>
    <dgm:pt modelId="{DBFBD788-AB9E-4F31-9B36-A81FB65A5368}" type="pres">
      <dgm:prSet presAssocID="{EAE3962C-1D81-45BB-B4C2-5E50B176F96C}" presName="text_1" presStyleLbl="node1" presStyleIdx="0" presStyleCnt="4">
        <dgm:presLayoutVars>
          <dgm:bulletEnabled val="1"/>
        </dgm:presLayoutVars>
      </dgm:prSet>
      <dgm:spPr/>
    </dgm:pt>
    <dgm:pt modelId="{0B59EE4A-865B-4D87-A599-46B401D35559}" type="pres">
      <dgm:prSet presAssocID="{EAE3962C-1D81-45BB-B4C2-5E50B176F96C}" presName="accent_1" presStyleCnt="0"/>
      <dgm:spPr/>
    </dgm:pt>
    <dgm:pt modelId="{01BC793C-7C27-4052-BFA3-E74876495A1B}" type="pres">
      <dgm:prSet presAssocID="{EAE3962C-1D81-45BB-B4C2-5E50B176F96C}" presName="accentRepeatNode" presStyleLbl="solidFgAcc1" presStyleIdx="0" presStyleCnt="4"/>
      <dgm:spPr/>
    </dgm:pt>
    <dgm:pt modelId="{F5372E5F-C9A2-4A5E-9BA2-7C4FF06B147A}" type="pres">
      <dgm:prSet presAssocID="{53F6E710-0580-473A-8F61-577237CF80F2}" presName="text_2" presStyleLbl="node1" presStyleIdx="1" presStyleCnt="4">
        <dgm:presLayoutVars>
          <dgm:bulletEnabled val="1"/>
        </dgm:presLayoutVars>
      </dgm:prSet>
      <dgm:spPr/>
    </dgm:pt>
    <dgm:pt modelId="{5DF1D6CF-2B78-4138-8568-6559815E995B}" type="pres">
      <dgm:prSet presAssocID="{53F6E710-0580-473A-8F61-577237CF80F2}" presName="accent_2" presStyleCnt="0"/>
      <dgm:spPr/>
    </dgm:pt>
    <dgm:pt modelId="{F035FE29-3A88-4EA2-A10A-1ED9609B67B9}" type="pres">
      <dgm:prSet presAssocID="{53F6E710-0580-473A-8F61-577237CF80F2}" presName="accentRepeatNode" presStyleLbl="solidFgAcc1" presStyleIdx="1" presStyleCnt="4"/>
      <dgm:spPr/>
    </dgm:pt>
    <dgm:pt modelId="{BE3DAA15-4FD9-4760-B70C-013E4A4F409D}" type="pres">
      <dgm:prSet presAssocID="{96A2D91B-E10C-4EAC-B320-FE1C1FCA5404}" presName="text_3" presStyleLbl="node1" presStyleIdx="2" presStyleCnt="4">
        <dgm:presLayoutVars>
          <dgm:bulletEnabled val="1"/>
        </dgm:presLayoutVars>
      </dgm:prSet>
      <dgm:spPr/>
    </dgm:pt>
    <dgm:pt modelId="{2FAAFFD3-6142-452B-964B-0B2DD0942459}" type="pres">
      <dgm:prSet presAssocID="{96A2D91B-E10C-4EAC-B320-FE1C1FCA5404}" presName="accent_3" presStyleCnt="0"/>
      <dgm:spPr/>
    </dgm:pt>
    <dgm:pt modelId="{6393A720-406E-454D-A192-B0BBAF6A78A7}" type="pres">
      <dgm:prSet presAssocID="{96A2D91B-E10C-4EAC-B320-FE1C1FCA5404}" presName="accentRepeatNode" presStyleLbl="solidFgAcc1" presStyleIdx="2" presStyleCnt="4" custLinFactNeighborX="-30620" custLinFactNeighborY="-6188"/>
      <dgm:spPr/>
    </dgm:pt>
    <dgm:pt modelId="{4BBFA72B-B94F-4E46-B864-E719755CBC1B}" type="pres">
      <dgm:prSet presAssocID="{2BE3951F-C9FC-42F5-8BC2-A6B4FAF43339}" presName="text_4" presStyleLbl="node1" presStyleIdx="3" presStyleCnt="4">
        <dgm:presLayoutVars>
          <dgm:bulletEnabled val="1"/>
        </dgm:presLayoutVars>
      </dgm:prSet>
      <dgm:spPr/>
    </dgm:pt>
    <dgm:pt modelId="{A6BAEDDC-D1C6-4BB2-92B6-8B6AA38A90D0}" type="pres">
      <dgm:prSet presAssocID="{2BE3951F-C9FC-42F5-8BC2-A6B4FAF43339}" presName="accent_4" presStyleCnt="0"/>
      <dgm:spPr/>
    </dgm:pt>
    <dgm:pt modelId="{A0CF7C61-2F31-4059-A5E6-FD581B8C7811}" type="pres">
      <dgm:prSet presAssocID="{2BE3951F-C9FC-42F5-8BC2-A6B4FAF43339}" presName="accentRepeatNode" presStyleLbl="solidFgAcc1" presStyleIdx="3" presStyleCnt="4"/>
      <dgm:spPr/>
    </dgm:pt>
  </dgm:ptLst>
  <dgm:cxnLst>
    <dgm:cxn modelId="{4E45BF09-8DEB-4464-BA86-00A66802763D}" type="presOf" srcId="{EAE3962C-1D81-45BB-B4C2-5E50B176F96C}" destId="{DBFBD788-AB9E-4F31-9B36-A81FB65A5368}" srcOrd="0" destOrd="0" presId="urn:microsoft.com/office/officeart/2008/layout/VerticalCurvedList"/>
    <dgm:cxn modelId="{02137D60-6CF4-4AC5-93B6-6AD6583183DC}" srcId="{290BF89B-9BBC-44C9-A4D5-A1583C5FCADB}" destId="{53F6E710-0580-473A-8F61-577237CF80F2}" srcOrd="1" destOrd="0" parTransId="{81E93B6C-2201-40AF-B329-568C4D6AC0BC}" sibTransId="{88784800-6201-4916-B048-6F64FC839DA5}"/>
    <dgm:cxn modelId="{6E6EE64C-7E93-4ADC-9A1A-34A136114436}" type="presOf" srcId="{290BF89B-9BBC-44C9-A4D5-A1583C5FCADB}" destId="{BBC4051E-1930-48D1-B5DA-60392598A639}" srcOrd="0" destOrd="0" presId="urn:microsoft.com/office/officeart/2008/layout/VerticalCurvedList"/>
    <dgm:cxn modelId="{B013A172-8DA9-4F5E-836B-00BC2BCC3732}" srcId="{290BF89B-9BBC-44C9-A4D5-A1583C5FCADB}" destId="{96A2D91B-E10C-4EAC-B320-FE1C1FCA5404}" srcOrd="2" destOrd="0" parTransId="{E2A60489-004D-4A4E-B897-7B75BCF01F25}" sibTransId="{0A64BBF7-3787-4EAA-8F61-809C8276E256}"/>
    <dgm:cxn modelId="{266BC87E-D89C-4D1A-A1E1-4E44AB2672A9}" srcId="{290BF89B-9BBC-44C9-A4D5-A1583C5FCADB}" destId="{2BE3951F-C9FC-42F5-8BC2-A6B4FAF43339}" srcOrd="3" destOrd="0" parTransId="{D2C096DB-18FE-4F27-B217-F297B5893B94}" sibTransId="{22A42F3E-B0CC-4938-A331-B423A34C2EB7}"/>
    <dgm:cxn modelId="{6AC6168D-A264-4175-B96E-01FDE37FC6C9}" type="presOf" srcId="{2BE3951F-C9FC-42F5-8BC2-A6B4FAF43339}" destId="{4BBFA72B-B94F-4E46-B864-E719755CBC1B}" srcOrd="0" destOrd="0" presId="urn:microsoft.com/office/officeart/2008/layout/VerticalCurvedList"/>
    <dgm:cxn modelId="{29FB03A2-6370-4DD5-A353-F6753872D3C3}" srcId="{290BF89B-9BBC-44C9-A4D5-A1583C5FCADB}" destId="{EAE3962C-1D81-45BB-B4C2-5E50B176F96C}" srcOrd="0" destOrd="0" parTransId="{55DE9660-1D15-46E8-9F08-EE839AA1BD65}" sibTransId="{238D3919-FACA-4304-B1AA-7D47CD84E5CB}"/>
    <dgm:cxn modelId="{054C60B1-92A5-4515-8A1E-9381579D9A41}" type="presOf" srcId="{238D3919-FACA-4304-B1AA-7D47CD84E5CB}" destId="{622351C0-880D-4E94-8B35-E5448737ACB3}" srcOrd="0" destOrd="0" presId="urn:microsoft.com/office/officeart/2008/layout/VerticalCurvedList"/>
    <dgm:cxn modelId="{361EB1D3-BC87-43A0-958C-DB83C49B144F}" type="presOf" srcId="{53F6E710-0580-473A-8F61-577237CF80F2}" destId="{F5372E5F-C9A2-4A5E-9BA2-7C4FF06B147A}" srcOrd="0" destOrd="0" presId="urn:microsoft.com/office/officeart/2008/layout/VerticalCurvedList"/>
    <dgm:cxn modelId="{EB67DBD6-1E92-45C8-8696-339F0A082DE2}" type="presOf" srcId="{96A2D91B-E10C-4EAC-B320-FE1C1FCA5404}" destId="{BE3DAA15-4FD9-4760-B70C-013E4A4F409D}" srcOrd="0" destOrd="0" presId="urn:microsoft.com/office/officeart/2008/layout/VerticalCurvedList"/>
    <dgm:cxn modelId="{3E9C7AB5-E91F-4267-9913-A82CD1134DEC}" type="presParOf" srcId="{BBC4051E-1930-48D1-B5DA-60392598A639}" destId="{615DD5CA-88EA-415F-8A0D-9F77488407DF}" srcOrd="0" destOrd="0" presId="urn:microsoft.com/office/officeart/2008/layout/VerticalCurvedList"/>
    <dgm:cxn modelId="{8EE519A2-57E9-481A-A7FC-1E18E1EE8457}" type="presParOf" srcId="{615DD5CA-88EA-415F-8A0D-9F77488407DF}" destId="{36774B3B-1EA9-43BC-891D-87BA9ACCDA12}" srcOrd="0" destOrd="0" presId="urn:microsoft.com/office/officeart/2008/layout/VerticalCurvedList"/>
    <dgm:cxn modelId="{35577866-CE49-4FFF-8701-4ACE78958E8A}" type="presParOf" srcId="{36774B3B-1EA9-43BC-891D-87BA9ACCDA12}" destId="{D4C78C15-391E-4FFF-85D2-BDC1FAFCC0C6}" srcOrd="0" destOrd="0" presId="urn:microsoft.com/office/officeart/2008/layout/VerticalCurvedList"/>
    <dgm:cxn modelId="{D9DD0CE1-B5CA-4FBF-B939-F795E603579D}" type="presParOf" srcId="{36774B3B-1EA9-43BC-891D-87BA9ACCDA12}" destId="{622351C0-880D-4E94-8B35-E5448737ACB3}" srcOrd="1" destOrd="0" presId="urn:microsoft.com/office/officeart/2008/layout/VerticalCurvedList"/>
    <dgm:cxn modelId="{6FDB18B1-F87B-4BFE-9C00-56A112B8DA1F}" type="presParOf" srcId="{36774B3B-1EA9-43BC-891D-87BA9ACCDA12}" destId="{8F10F804-4AF6-48DC-BCCD-5B12455DA82B}" srcOrd="2" destOrd="0" presId="urn:microsoft.com/office/officeart/2008/layout/VerticalCurvedList"/>
    <dgm:cxn modelId="{012168E8-3936-44C5-A783-86FBEA064B28}" type="presParOf" srcId="{36774B3B-1EA9-43BC-891D-87BA9ACCDA12}" destId="{8704FBC1-1119-4B49-9B50-B4BD2B31ED0B}" srcOrd="3" destOrd="0" presId="urn:microsoft.com/office/officeart/2008/layout/VerticalCurvedList"/>
    <dgm:cxn modelId="{1F2C0590-6919-418E-89DA-E0298A76230E}" type="presParOf" srcId="{615DD5CA-88EA-415F-8A0D-9F77488407DF}" destId="{DBFBD788-AB9E-4F31-9B36-A81FB65A5368}" srcOrd="1" destOrd="0" presId="urn:microsoft.com/office/officeart/2008/layout/VerticalCurvedList"/>
    <dgm:cxn modelId="{D5169A9F-0584-45E9-929E-7D8A57B07107}" type="presParOf" srcId="{615DD5CA-88EA-415F-8A0D-9F77488407DF}" destId="{0B59EE4A-865B-4D87-A599-46B401D35559}" srcOrd="2" destOrd="0" presId="urn:microsoft.com/office/officeart/2008/layout/VerticalCurvedList"/>
    <dgm:cxn modelId="{FE0C2DE3-AE1E-4D43-8902-24A0C33F6743}" type="presParOf" srcId="{0B59EE4A-865B-4D87-A599-46B401D35559}" destId="{01BC793C-7C27-4052-BFA3-E74876495A1B}" srcOrd="0" destOrd="0" presId="urn:microsoft.com/office/officeart/2008/layout/VerticalCurvedList"/>
    <dgm:cxn modelId="{60CC472B-A0E8-4EE3-AB44-E28E6B6D22DE}" type="presParOf" srcId="{615DD5CA-88EA-415F-8A0D-9F77488407DF}" destId="{F5372E5F-C9A2-4A5E-9BA2-7C4FF06B147A}" srcOrd="3" destOrd="0" presId="urn:microsoft.com/office/officeart/2008/layout/VerticalCurvedList"/>
    <dgm:cxn modelId="{08B7B198-0DCD-4D69-A08E-80749DE4BCD4}" type="presParOf" srcId="{615DD5CA-88EA-415F-8A0D-9F77488407DF}" destId="{5DF1D6CF-2B78-4138-8568-6559815E995B}" srcOrd="4" destOrd="0" presId="urn:microsoft.com/office/officeart/2008/layout/VerticalCurvedList"/>
    <dgm:cxn modelId="{C06541C5-7378-4B7C-9862-0CC71EA5B937}" type="presParOf" srcId="{5DF1D6CF-2B78-4138-8568-6559815E995B}" destId="{F035FE29-3A88-4EA2-A10A-1ED9609B67B9}" srcOrd="0" destOrd="0" presId="urn:microsoft.com/office/officeart/2008/layout/VerticalCurvedList"/>
    <dgm:cxn modelId="{4E48BEFC-292D-47DF-8704-1F00222A13EE}" type="presParOf" srcId="{615DD5CA-88EA-415F-8A0D-9F77488407DF}" destId="{BE3DAA15-4FD9-4760-B70C-013E4A4F409D}" srcOrd="5" destOrd="0" presId="urn:microsoft.com/office/officeart/2008/layout/VerticalCurvedList"/>
    <dgm:cxn modelId="{4E6D4D1A-8399-4007-8F2D-321FBAE17639}" type="presParOf" srcId="{615DD5CA-88EA-415F-8A0D-9F77488407DF}" destId="{2FAAFFD3-6142-452B-964B-0B2DD0942459}" srcOrd="6" destOrd="0" presId="urn:microsoft.com/office/officeart/2008/layout/VerticalCurvedList"/>
    <dgm:cxn modelId="{1C391444-AB24-46D2-8C87-3636B22B408B}" type="presParOf" srcId="{2FAAFFD3-6142-452B-964B-0B2DD0942459}" destId="{6393A720-406E-454D-A192-B0BBAF6A78A7}" srcOrd="0" destOrd="0" presId="urn:microsoft.com/office/officeart/2008/layout/VerticalCurvedList"/>
    <dgm:cxn modelId="{C8C62EEB-AF9C-49CE-B3BF-CFF5EB33A4E2}" type="presParOf" srcId="{615DD5CA-88EA-415F-8A0D-9F77488407DF}" destId="{4BBFA72B-B94F-4E46-B864-E719755CBC1B}" srcOrd="7" destOrd="0" presId="urn:microsoft.com/office/officeart/2008/layout/VerticalCurvedList"/>
    <dgm:cxn modelId="{A0C4A0D4-5DBB-49CF-AE43-DA109461AE44}" type="presParOf" srcId="{615DD5CA-88EA-415F-8A0D-9F77488407DF}" destId="{A6BAEDDC-D1C6-4BB2-92B6-8B6AA38A90D0}" srcOrd="8" destOrd="0" presId="urn:microsoft.com/office/officeart/2008/layout/VerticalCurvedList"/>
    <dgm:cxn modelId="{BC17DD08-495D-4A61-B2D6-822C2C8F1FAC}" type="presParOf" srcId="{A6BAEDDC-D1C6-4BB2-92B6-8B6AA38A90D0}" destId="{A0CF7C61-2F31-4059-A5E6-FD581B8C7811}" srcOrd="0" destOrd="0" presId="urn:microsoft.com/office/officeart/2008/layout/VerticalCurvedList"/>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90BF89B-9BBC-44C9-A4D5-A1583C5FCADB}" type="doc">
      <dgm:prSet loTypeId="urn:microsoft.com/office/officeart/2008/layout/VerticalCurvedList" loCatId="list" qsTypeId="urn:microsoft.com/office/officeart/2005/8/quickstyle/simple3" qsCatId="simple" csTypeId="urn:microsoft.com/office/officeart/2005/8/colors/accent0_1" csCatId="mainScheme" phldr="1"/>
      <dgm:spPr/>
      <dgm:t>
        <a:bodyPr/>
        <a:lstStyle/>
        <a:p>
          <a:endParaRPr lang="fr-BE"/>
        </a:p>
      </dgm:t>
    </dgm:pt>
    <dgm:pt modelId="{53F6E710-0580-473A-8F61-577237CF80F2}">
      <dgm:prSet phldrT="[Texte]" custT="1"/>
      <dgm:spPr>
        <a:solidFill>
          <a:schemeClr val="accent6">
            <a:lumMod val="60000"/>
            <a:lumOff val="40000"/>
          </a:schemeClr>
        </a:solidFill>
      </dgm:spPr>
      <dgm:t>
        <a:bodyPr/>
        <a:lstStyle/>
        <a:p>
          <a:r>
            <a:rPr lang="en-GB" sz="900" noProof="0" dirty="0"/>
            <a:t>Definitions</a:t>
          </a:r>
        </a:p>
      </dgm:t>
    </dgm:pt>
    <dgm:pt modelId="{81E93B6C-2201-40AF-B329-568C4D6AC0BC}" type="parTrans" cxnId="{02137D60-6CF4-4AC5-93B6-6AD6583183DC}">
      <dgm:prSet/>
      <dgm:spPr/>
      <dgm:t>
        <a:bodyPr/>
        <a:lstStyle/>
        <a:p>
          <a:endParaRPr lang="en-GB" sz="900" noProof="0" dirty="0"/>
        </a:p>
      </dgm:t>
    </dgm:pt>
    <dgm:pt modelId="{88784800-6201-4916-B048-6F64FC839DA5}" type="sibTrans" cxnId="{02137D60-6CF4-4AC5-93B6-6AD6583183DC}">
      <dgm:prSet/>
      <dgm:spPr/>
      <dgm:t>
        <a:bodyPr/>
        <a:lstStyle/>
        <a:p>
          <a:endParaRPr lang="en-GB" sz="900" noProof="0" dirty="0"/>
        </a:p>
      </dgm:t>
    </dgm:pt>
    <dgm:pt modelId="{96A2D91B-E10C-4EAC-B320-FE1C1FCA5404}">
      <dgm:prSet phldrT="[Texte]" custT="1"/>
      <dgm:spPr>
        <a:solidFill>
          <a:schemeClr val="accent6">
            <a:lumMod val="40000"/>
            <a:lumOff val="60000"/>
          </a:schemeClr>
        </a:solidFill>
      </dgm:spPr>
      <dgm:t>
        <a:bodyPr/>
        <a:lstStyle/>
        <a:p>
          <a:r>
            <a:rPr lang="en-GB" sz="900" noProof="0" dirty="0"/>
            <a:t>Helping organizations</a:t>
          </a:r>
        </a:p>
      </dgm:t>
    </dgm:pt>
    <dgm:pt modelId="{E2A60489-004D-4A4E-B897-7B75BCF01F25}" type="parTrans" cxnId="{B013A172-8DA9-4F5E-836B-00BC2BCC3732}">
      <dgm:prSet/>
      <dgm:spPr/>
      <dgm:t>
        <a:bodyPr/>
        <a:lstStyle/>
        <a:p>
          <a:endParaRPr lang="en-GB" sz="900" noProof="0" dirty="0"/>
        </a:p>
      </dgm:t>
    </dgm:pt>
    <dgm:pt modelId="{0A64BBF7-3787-4EAA-8F61-809C8276E256}" type="sibTrans" cxnId="{B013A172-8DA9-4F5E-836B-00BC2BCC3732}">
      <dgm:prSet/>
      <dgm:spPr/>
      <dgm:t>
        <a:bodyPr/>
        <a:lstStyle/>
        <a:p>
          <a:endParaRPr lang="en-GB" sz="900" noProof="0" dirty="0"/>
        </a:p>
      </dgm:t>
    </dgm:pt>
    <dgm:pt modelId="{98893631-9DBD-4C9A-98A9-854F9AF86251}">
      <dgm:prSet phldrT="[Texte]" custT="1"/>
      <dgm:spPr>
        <a:solidFill>
          <a:schemeClr val="accent6">
            <a:lumMod val="20000"/>
            <a:lumOff val="80000"/>
          </a:schemeClr>
        </a:solidFill>
      </dgm:spPr>
      <dgm:t>
        <a:bodyPr/>
        <a:lstStyle/>
        <a:p>
          <a:r>
            <a:rPr lang="en-GB" sz="900" noProof="0" dirty="0"/>
            <a:t>Guides</a:t>
          </a:r>
        </a:p>
      </dgm:t>
    </dgm:pt>
    <dgm:pt modelId="{B5EE89DC-9946-414A-9033-B7806A1B283B}" type="parTrans" cxnId="{E37E1BF3-D85E-44D4-9450-08C950487782}">
      <dgm:prSet/>
      <dgm:spPr/>
      <dgm:t>
        <a:bodyPr/>
        <a:lstStyle/>
        <a:p>
          <a:endParaRPr lang="fr-BE" sz="900"/>
        </a:p>
      </dgm:t>
    </dgm:pt>
    <dgm:pt modelId="{C90138E1-8A5C-453B-A041-92FF49CDC810}" type="sibTrans" cxnId="{E37E1BF3-D85E-44D4-9450-08C950487782}">
      <dgm:prSet/>
      <dgm:spPr/>
      <dgm:t>
        <a:bodyPr/>
        <a:lstStyle/>
        <a:p>
          <a:endParaRPr lang="fr-BE" sz="900"/>
        </a:p>
      </dgm:t>
    </dgm:pt>
    <dgm:pt modelId="{BBC4051E-1930-48D1-B5DA-60392598A639}" type="pres">
      <dgm:prSet presAssocID="{290BF89B-9BBC-44C9-A4D5-A1583C5FCADB}" presName="Name0" presStyleCnt="0">
        <dgm:presLayoutVars>
          <dgm:chMax val="7"/>
          <dgm:chPref val="7"/>
          <dgm:dir/>
        </dgm:presLayoutVars>
      </dgm:prSet>
      <dgm:spPr/>
    </dgm:pt>
    <dgm:pt modelId="{615DD5CA-88EA-415F-8A0D-9F77488407DF}" type="pres">
      <dgm:prSet presAssocID="{290BF89B-9BBC-44C9-A4D5-A1583C5FCADB}" presName="Name1" presStyleCnt="0"/>
      <dgm:spPr/>
    </dgm:pt>
    <dgm:pt modelId="{36774B3B-1EA9-43BC-891D-87BA9ACCDA12}" type="pres">
      <dgm:prSet presAssocID="{290BF89B-9BBC-44C9-A4D5-A1583C5FCADB}" presName="cycle" presStyleCnt="0"/>
      <dgm:spPr/>
    </dgm:pt>
    <dgm:pt modelId="{D4C78C15-391E-4FFF-85D2-BDC1FAFCC0C6}" type="pres">
      <dgm:prSet presAssocID="{290BF89B-9BBC-44C9-A4D5-A1583C5FCADB}" presName="srcNode" presStyleLbl="node1" presStyleIdx="0" presStyleCnt="3"/>
      <dgm:spPr/>
    </dgm:pt>
    <dgm:pt modelId="{622351C0-880D-4E94-8B35-E5448737ACB3}" type="pres">
      <dgm:prSet presAssocID="{290BF89B-9BBC-44C9-A4D5-A1583C5FCADB}" presName="conn" presStyleLbl="parChTrans1D2" presStyleIdx="0" presStyleCnt="1"/>
      <dgm:spPr/>
    </dgm:pt>
    <dgm:pt modelId="{8F10F804-4AF6-48DC-BCCD-5B12455DA82B}" type="pres">
      <dgm:prSet presAssocID="{290BF89B-9BBC-44C9-A4D5-A1583C5FCADB}" presName="extraNode" presStyleLbl="node1" presStyleIdx="0" presStyleCnt="3"/>
      <dgm:spPr/>
    </dgm:pt>
    <dgm:pt modelId="{8704FBC1-1119-4B49-9B50-B4BD2B31ED0B}" type="pres">
      <dgm:prSet presAssocID="{290BF89B-9BBC-44C9-A4D5-A1583C5FCADB}" presName="dstNode" presStyleLbl="node1" presStyleIdx="0" presStyleCnt="3"/>
      <dgm:spPr/>
    </dgm:pt>
    <dgm:pt modelId="{261EA930-D8F6-4193-B3CE-5CFD2D25CBDC}" type="pres">
      <dgm:prSet presAssocID="{53F6E710-0580-473A-8F61-577237CF80F2}" presName="text_1" presStyleLbl="node1" presStyleIdx="0" presStyleCnt="3">
        <dgm:presLayoutVars>
          <dgm:bulletEnabled val="1"/>
        </dgm:presLayoutVars>
      </dgm:prSet>
      <dgm:spPr/>
    </dgm:pt>
    <dgm:pt modelId="{0E54E1DA-A632-45F6-B713-8EE12946EB31}" type="pres">
      <dgm:prSet presAssocID="{53F6E710-0580-473A-8F61-577237CF80F2}" presName="accent_1" presStyleCnt="0"/>
      <dgm:spPr/>
    </dgm:pt>
    <dgm:pt modelId="{F035FE29-3A88-4EA2-A10A-1ED9609B67B9}" type="pres">
      <dgm:prSet presAssocID="{53F6E710-0580-473A-8F61-577237CF80F2}" presName="accentRepeatNode" presStyleLbl="solidFgAcc1" presStyleIdx="0" presStyleCnt="3"/>
      <dgm:spPr/>
    </dgm:pt>
    <dgm:pt modelId="{31978DE7-8E62-4FB7-9D47-B701D318FB09}" type="pres">
      <dgm:prSet presAssocID="{96A2D91B-E10C-4EAC-B320-FE1C1FCA5404}" presName="text_2" presStyleLbl="node1" presStyleIdx="1" presStyleCnt="3">
        <dgm:presLayoutVars>
          <dgm:bulletEnabled val="1"/>
        </dgm:presLayoutVars>
      </dgm:prSet>
      <dgm:spPr/>
    </dgm:pt>
    <dgm:pt modelId="{710343A0-9CE0-4A6C-B201-02A2EAC25788}" type="pres">
      <dgm:prSet presAssocID="{96A2D91B-E10C-4EAC-B320-FE1C1FCA5404}" presName="accent_2" presStyleCnt="0"/>
      <dgm:spPr/>
    </dgm:pt>
    <dgm:pt modelId="{6393A720-406E-454D-A192-B0BBAF6A78A7}" type="pres">
      <dgm:prSet presAssocID="{96A2D91B-E10C-4EAC-B320-FE1C1FCA5404}" presName="accentRepeatNode" presStyleLbl="solidFgAcc1" presStyleIdx="1" presStyleCnt="3" custLinFactNeighborX="-30620" custLinFactNeighborY="-6188"/>
      <dgm:spPr/>
    </dgm:pt>
    <dgm:pt modelId="{61E0E8CF-2B1C-474A-B742-C0D4C461190E}" type="pres">
      <dgm:prSet presAssocID="{98893631-9DBD-4C9A-98A9-854F9AF86251}" presName="text_3" presStyleLbl="node1" presStyleIdx="2" presStyleCnt="3">
        <dgm:presLayoutVars>
          <dgm:bulletEnabled val="1"/>
        </dgm:presLayoutVars>
      </dgm:prSet>
      <dgm:spPr/>
    </dgm:pt>
    <dgm:pt modelId="{96459FA5-AF6E-431D-A24C-BB2E261663C3}" type="pres">
      <dgm:prSet presAssocID="{98893631-9DBD-4C9A-98A9-854F9AF86251}" presName="accent_3" presStyleCnt="0"/>
      <dgm:spPr/>
    </dgm:pt>
    <dgm:pt modelId="{3F960B61-2612-430B-B619-9B44B63F123D}" type="pres">
      <dgm:prSet presAssocID="{98893631-9DBD-4C9A-98A9-854F9AF86251}" presName="accentRepeatNode" presStyleLbl="solidFgAcc1" presStyleIdx="2" presStyleCnt="3"/>
      <dgm:spPr/>
    </dgm:pt>
  </dgm:ptLst>
  <dgm:cxnLst>
    <dgm:cxn modelId="{46E1F834-78CD-4734-919F-FFC977BBF01F}" type="presOf" srcId="{53F6E710-0580-473A-8F61-577237CF80F2}" destId="{261EA930-D8F6-4193-B3CE-5CFD2D25CBDC}" srcOrd="0" destOrd="0" presId="urn:microsoft.com/office/officeart/2008/layout/VerticalCurvedList"/>
    <dgm:cxn modelId="{02137D60-6CF4-4AC5-93B6-6AD6583183DC}" srcId="{290BF89B-9BBC-44C9-A4D5-A1583C5FCADB}" destId="{53F6E710-0580-473A-8F61-577237CF80F2}" srcOrd="0" destOrd="0" parTransId="{81E93B6C-2201-40AF-B329-568C4D6AC0BC}" sibTransId="{88784800-6201-4916-B048-6F64FC839DA5}"/>
    <dgm:cxn modelId="{6E6EE64C-7E93-4ADC-9A1A-34A136114436}" type="presOf" srcId="{290BF89B-9BBC-44C9-A4D5-A1583C5FCADB}" destId="{BBC4051E-1930-48D1-B5DA-60392598A639}" srcOrd="0" destOrd="0" presId="urn:microsoft.com/office/officeart/2008/layout/VerticalCurvedList"/>
    <dgm:cxn modelId="{B013A172-8DA9-4F5E-836B-00BC2BCC3732}" srcId="{290BF89B-9BBC-44C9-A4D5-A1583C5FCADB}" destId="{96A2D91B-E10C-4EAC-B320-FE1C1FCA5404}" srcOrd="1" destOrd="0" parTransId="{E2A60489-004D-4A4E-B897-7B75BCF01F25}" sibTransId="{0A64BBF7-3787-4EAA-8F61-809C8276E256}"/>
    <dgm:cxn modelId="{06FB8DC0-3E9D-4851-B688-01DF3D8AD5E1}" type="presOf" srcId="{88784800-6201-4916-B048-6F64FC839DA5}" destId="{622351C0-880D-4E94-8B35-E5448737ACB3}" srcOrd="0" destOrd="0" presId="urn:microsoft.com/office/officeart/2008/layout/VerticalCurvedList"/>
    <dgm:cxn modelId="{D1DA4FC6-C600-4592-A799-78CD62CEB639}" type="presOf" srcId="{98893631-9DBD-4C9A-98A9-854F9AF86251}" destId="{61E0E8CF-2B1C-474A-B742-C0D4C461190E}" srcOrd="0" destOrd="0" presId="urn:microsoft.com/office/officeart/2008/layout/VerticalCurvedList"/>
    <dgm:cxn modelId="{2A9455CA-2220-4585-8C15-3D705E6AAA1B}" type="presOf" srcId="{96A2D91B-E10C-4EAC-B320-FE1C1FCA5404}" destId="{31978DE7-8E62-4FB7-9D47-B701D318FB09}" srcOrd="0" destOrd="0" presId="urn:microsoft.com/office/officeart/2008/layout/VerticalCurvedList"/>
    <dgm:cxn modelId="{E37E1BF3-D85E-44D4-9450-08C950487782}" srcId="{290BF89B-9BBC-44C9-A4D5-A1583C5FCADB}" destId="{98893631-9DBD-4C9A-98A9-854F9AF86251}" srcOrd="2" destOrd="0" parTransId="{B5EE89DC-9946-414A-9033-B7806A1B283B}" sibTransId="{C90138E1-8A5C-453B-A041-92FF49CDC810}"/>
    <dgm:cxn modelId="{3E9C7AB5-E91F-4267-9913-A82CD1134DEC}" type="presParOf" srcId="{BBC4051E-1930-48D1-B5DA-60392598A639}" destId="{615DD5CA-88EA-415F-8A0D-9F77488407DF}" srcOrd="0" destOrd="0" presId="urn:microsoft.com/office/officeart/2008/layout/VerticalCurvedList"/>
    <dgm:cxn modelId="{8EE519A2-57E9-481A-A7FC-1E18E1EE8457}" type="presParOf" srcId="{615DD5CA-88EA-415F-8A0D-9F77488407DF}" destId="{36774B3B-1EA9-43BC-891D-87BA9ACCDA12}" srcOrd="0" destOrd="0" presId="urn:microsoft.com/office/officeart/2008/layout/VerticalCurvedList"/>
    <dgm:cxn modelId="{35577866-CE49-4FFF-8701-4ACE78958E8A}" type="presParOf" srcId="{36774B3B-1EA9-43BC-891D-87BA9ACCDA12}" destId="{D4C78C15-391E-4FFF-85D2-BDC1FAFCC0C6}" srcOrd="0" destOrd="0" presId="urn:microsoft.com/office/officeart/2008/layout/VerticalCurvedList"/>
    <dgm:cxn modelId="{D9DD0CE1-B5CA-4FBF-B939-F795E603579D}" type="presParOf" srcId="{36774B3B-1EA9-43BC-891D-87BA9ACCDA12}" destId="{622351C0-880D-4E94-8B35-E5448737ACB3}" srcOrd="1" destOrd="0" presId="urn:microsoft.com/office/officeart/2008/layout/VerticalCurvedList"/>
    <dgm:cxn modelId="{6FDB18B1-F87B-4BFE-9C00-56A112B8DA1F}" type="presParOf" srcId="{36774B3B-1EA9-43BC-891D-87BA9ACCDA12}" destId="{8F10F804-4AF6-48DC-BCCD-5B12455DA82B}" srcOrd="2" destOrd="0" presId="urn:microsoft.com/office/officeart/2008/layout/VerticalCurvedList"/>
    <dgm:cxn modelId="{012168E8-3936-44C5-A783-86FBEA064B28}" type="presParOf" srcId="{36774B3B-1EA9-43BC-891D-87BA9ACCDA12}" destId="{8704FBC1-1119-4B49-9B50-B4BD2B31ED0B}" srcOrd="3" destOrd="0" presId="urn:microsoft.com/office/officeart/2008/layout/VerticalCurvedList"/>
    <dgm:cxn modelId="{72031E5A-D2AE-4FEE-BD5D-37B2255BB8E7}" type="presParOf" srcId="{615DD5CA-88EA-415F-8A0D-9F77488407DF}" destId="{261EA930-D8F6-4193-B3CE-5CFD2D25CBDC}" srcOrd="1" destOrd="0" presId="urn:microsoft.com/office/officeart/2008/layout/VerticalCurvedList"/>
    <dgm:cxn modelId="{742E7BAF-2130-44C3-9949-BF70CC20B206}" type="presParOf" srcId="{615DD5CA-88EA-415F-8A0D-9F77488407DF}" destId="{0E54E1DA-A632-45F6-B713-8EE12946EB31}" srcOrd="2" destOrd="0" presId="urn:microsoft.com/office/officeart/2008/layout/VerticalCurvedList"/>
    <dgm:cxn modelId="{210B561C-B9CD-4C4C-845B-5540BA63F767}" type="presParOf" srcId="{0E54E1DA-A632-45F6-B713-8EE12946EB31}" destId="{F035FE29-3A88-4EA2-A10A-1ED9609B67B9}" srcOrd="0" destOrd="0" presId="urn:microsoft.com/office/officeart/2008/layout/VerticalCurvedList"/>
    <dgm:cxn modelId="{E118F15C-3C8F-4137-A3C1-AF13F154922E}" type="presParOf" srcId="{615DD5CA-88EA-415F-8A0D-9F77488407DF}" destId="{31978DE7-8E62-4FB7-9D47-B701D318FB09}" srcOrd="3" destOrd="0" presId="urn:microsoft.com/office/officeart/2008/layout/VerticalCurvedList"/>
    <dgm:cxn modelId="{41060577-7630-4A70-BBC8-02ABA2D6DEEB}" type="presParOf" srcId="{615DD5CA-88EA-415F-8A0D-9F77488407DF}" destId="{710343A0-9CE0-4A6C-B201-02A2EAC25788}" srcOrd="4" destOrd="0" presId="urn:microsoft.com/office/officeart/2008/layout/VerticalCurvedList"/>
    <dgm:cxn modelId="{E965A274-2047-482C-96A1-426DD09328FF}" type="presParOf" srcId="{710343A0-9CE0-4A6C-B201-02A2EAC25788}" destId="{6393A720-406E-454D-A192-B0BBAF6A78A7}" srcOrd="0" destOrd="0" presId="urn:microsoft.com/office/officeart/2008/layout/VerticalCurvedList"/>
    <dgm:cxn modelId="{2FAE2000-0F33-4B33-9867-9F1C8B101070}" type="presParOf" srcId="{615DD5CA-88EA-415F-8A0D-9F77488407DF}" destId="{61E0E8CF-2B1C-474A-B742-C0D4C461190E}" srcOrd="5" destOrd="0" presId="urn:microsoft.com/office/officeart/2008/layout/VerticalCurvedList"/>
    <dgm:cxn modelId="{64994782-4204-4BA0-BFA1-A3685ADB896D}" type="presParOf" srcId="{615DD5CA-88EA-415F-8A0D-9F77488407DF}" destId="{96459FA5-AF6E-431D-A24C-BB2E261663C3}" srcOrd="6" destOrd="0" presId="urn:microsoft.com/office/officeart/2008/layout/VerticalCurvedList"/>
    <dgm:cxn modelId="{7AEFA35D-8E81-49EF-A1FC-F20BCCC357BA}" type="presParOf" srcId="{96459FA5-AF6E-431D-A24C-BB2E261663C3}" destId="{3F960B61-2612-430B-B619-9B44B63F123D}" srcOrd="0" destOrd="0" presId="urn:microsoft.com/office/officeart/2008/layout/VerticalCurvedList"/>
  </dgm:cxnLst>
  <dgm:bg/>
  <dgm:whole/>
  <dgm:extLst>
    <a:ext uri="http://schemas.microsoft.com/office/drawing/2008/diagram">
      <dsp:dataModelExt xmlns:dsp="http://schemas.microsoft.com/office/drawing/2008/diagram" relId="rId31"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lumMod val="85000"/>
          </a:schemeClr>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D6AF9CC-4979-4454-AFE1-1758A7EF5E8E}" type="doc">
      <dgm:prSet loTypeId="urn:microsoft.com/office/officeart/2005/8/layout/hChevron3" loCatId="process" qsTypeId="urn:microsoft.com/office/officeart/2005/8/quickstyle/simple5" qsCatId="simple" csTypeId="urn:microsoft.com/office/officeart/2005/8/colors/accent1_1" csCatId="accent1" phldr="1"/>
      <dgm:spPr/>
    </dgm:pt>
    <dgm:pt modelId="{1D5E5366-E15C-42C3-8DD6-283A7D43D01E}">
      <dgm:prSet phldrT="[Texte]" custT="1"/>
      <dgm:spPr>
        <a:solidFill>
          <a:schemeClr val="bg1"/>
        </a:solidFill>
      </dgm:spPr>
      <dgm:t>
        <a:bodyPr/>
        <a:lstStyle/>
        <a:p>
          <a:r>
            <a:rPr lang="en-GB" sz="1000" b="1" noProof="0" dirty="0"/>
            <a:t>Introduction</a:t>
          </a:r>
        </a:p>
      </dgm:t>
    </dgm:pt>
    <dgm:pt modelId="{34725E39-7AA2-4203-83C4-12531AA4C6FE}" type="parTrans" cxnId="{87F04C99-4BFF-4767-A2C2-7B02A5C33475}">
      <dgm:prSet/>
      <dgm:spPr/>
      <dgm:t>
        <a:bodyPr/>
        <a:lstStyle/>
        <a:p>
          <a:endParaRPr lang="en-GB" sz="1000" b="1" noProof="0" dirty="0"/>
        </a:p>
      </dgm:t>
    </dgm:pt>
    <dgm:pt modelId="{2AFAA6E8-FBD3-4833-9510-AF0856E01DB0}" type="sibTrans" cxnId="{87F04C99-4BFF-4767-A2C2-7B02A5C33475}">
      <dgm:prSet/>
      <dgm:spPr/>
      <dgm:t>
        <a:bodyPr/>
        <a:lstStyle/>
        <a:p>
          <a:endParaRPr lang="en-GB" sz="1000" b="1" noProof="0" dirty="0"/>
        </a:p>
      </dgm:t>
    </dgm:pt>
    <dgm:pt modelId="{78AD7E22-3581-4089-B7AC-7076B265DE2A}">
      <dgm:prSet phldrT="[Texte]" custT="1"/>
      <dgm:spPr>
        <a:solidFill>
          <a:schemeClr val="bg1">
            <a:lumMod val="85000"/>
          </a:schemeClr>
        </a:solidFill>
      </dgm:spPr>
      <dgm:t>
        <a:bodyPr/>
        <a:lstStyle/>
        <a:p>
          <a:r>
            <a:rPr lang="en-GB" sz="1000" b="1" noProof="0" dirty="0"/>
            <a:t>The importance of sustainable purchasing</a:t>
          </a:r>
        </a:p>
      </dgm:t>
    </dgm:pt>
    <dgm:pt modelId="{0612A64B-28D8-470B-A2E5-D194A29C498F}" type="parTrans" cxnId="{3F9695FA-09BD-44E3-8201-BE45A160FA07}">
      <dgm:prSet/>
      <dgm:spPr/>
      <dgm:t>
        <a:bodyPr/>
        <a:lstStyle/>
        <a:p>
          <a:endParaRPr lang="en-GB" sz="1000" b="1" noProof="0" dirty="0"/>
        </a:p>
      </dgm:t>
    </dgm:pt>
    <dgm:pt modelId="{A785E4F5-DF5A-446B-AF29-E4DE7E1AC0FB}" type="sibTrans" cxnId="{3F9695FA-09BD-44E3-8201-BE45A160FA07}">
      <dgm:prSet/>
      <dgm:spPr/>
      <dgm:t>
        <a:bodyPr/>
        <a:lstStyle/>
        <a:p>
          <a:endParaRPr lang="en-GB" sz="1000" b="1" noProof="0" dirty="0"/>
        </a:p>
      </dgm:t>
    </dgm:pt>
    <dgm:pt modelId="{7EE28510-150B-4FD3-B39A-A0C8B3B6D9B7}">
      <dgm:prSet phldrT="[Texte]" custT="1"/>
      <dgm:spPr/>
      <dgm:t>
        <a:bodyPr/>
        <a:lstStyle/>
        <a:p>
          <a:r>
            <a:rPr lang="en-GB" sz="1000" b="1" noProof="0" dirty="0"/>
            <a:t>Fact Sheets</a:t>
          </a:r>
        </a:p>
      </dgm:t>
    </dgm:pt>
    <dgm:pt modelId="{DFE5DBB4-CDF9-4355-B747-8C7C8EFAA21F}" type="parTrans" cxnId="{50FA46A3-7748-439E-A11E-FDC349B4C64C}">
      <dgm:prSet/>
      <dgm:spPr/>
      <dgm:t>
        <a:bodyPr/>
        <a:lstStyle/>
        <a:p>
          <a:endParaRPr lang="en-GB" sz="1000" b="1" noProof="0" dirty="0"/>
        </a:p>
      </dgm:t>
    </dgm:pt>
    <dgm:pt modelId="{3E690C5D-02FF-4771-8B26-3B09751D0FF8}" type="sibTrans" cxnId="{50FA46A3-7748-439E-A11E-FDC349B4C64C}">
      <dgm:prSet/>
      <dgm:spPr/>
      <dgm:t>
        <a:bodyPr/>
        <a:lstStyle/>
        <a:p>
          <a:endParaRPr lang="en-GB" sz="1000" b="1" noProof="0" dirty="0"/>
        </a:p>
      </dgm:t>
    </dgm:pt>
    <dgm:pt modelId="{30374AC4-D13F-473B-8D5C-3E222E1DA4C8}">
      <dgm:prSet phldrT="[Texte]" custT="1"/>
      <dgm:spPr/>
      <dgm:t>
        <a:bodyPr/>
        <a:lstStyle/>
        <a:p>
          <a:r>
            <a:rPr lang="en-GB" sz="1000" b="1" noProof="0" dirty="0"/>
            <a:t>« Foundation » Tools</a:t>
          </a:r>
        </a:p>
      </dgm:t>
    </dgm:pt>
    <dgm:pt modelId="{D8E176AF-26E3-4067-825D-0D78F73B4429}" type="parTrans" cxnId="{D0DACE0F-422D-4D89-9DDF-1E6E8277EC0B}">
      <dgm:prSet/>
      <dgm:spPr/>
      <dgm:t>
        <a:bodyPr/>
        <a:lstStyle/>
        <a:p>
          <a:endParaRPr lang="en-GB" sz="1000" b="1" noProof="0" dirty="0"/>
        </a:p>
      </dgm:t>
    </dgm:pt>
    <dgm:pt modelId="{BA41D61E-8415-4A6B-B67F-9AB1F83FA4D0}" type="sibTrans" cxnId="{D0DACE0F-422D-4D89-9DDF-1E6E8277EC0B}">
      <dgm:prSet/>
      <dgm:spPr/>
      <dgm:t>
        <a:bodyPr/>
        <a:lstStyle/>
        <a:p>
          <a:endParaRPr lang="en-GB" sz="1000" b="1" noProof="0" dirty="0"/>
        </a:p>
      </dgm:t>
    </dgm:pt>
    <dgm:pt modelId="{85812E9D-1CC4-41D1-BE4B-DD8B248673AE}">
      <dgm:prSet phldrT="[Texte]" custT="1"/>
      <dgm:spPr/>
      <dgm:t>
        <a:bodyPr/>
        <a:lstStyle/>
        <a:p>
          <a:r>
            <a:rPr lang="en-GB" sz="1000" b="1" noProof="0" dirty="0"/>
            <a:t>« Implementati-on » Tools</a:t>
          </a:r>
        </a:p>
      </dgm:t>
    </dgm:pt>
    <dgm:pt modelId="{1692E5F2-9D2B-435C-903D-0B5D65F31855}" type="parTrans" cxnId="{EE80F69A-5AD6-4EAA-A6CF-16F08FCB54F5}">
      <dgm:prSet/>
      <dgm:spPr/>
      <dgm:t>
        <a:bodyPr/>
        <a:lstStyle/>
        <a:p>
          <a:endParaRPr lang="en-GB" sz="1000" b="1" noProof="0" dirty="0"/>
        </a:p>
      </dgm:t>
    </dgm:pt>
    <dgm:pt modelId="{CA89DA77-1F4E-46AD-9BEA-586F00EE25F7}" type="sibTrans" cxnId="{EE80F69A-5AD6-4EAA-A6CF-16F08FCB54F5}">
      <dgm:prSet/>
      <dgm:spPr/>
      <dgm:t>
        <a:bodyPr/>
        <a:lstStyle/>
        <a:p>
          <a:endParaRPr lang="en-GB" sz="1000" b="1" noProof="0" dirty="0"/>
        </a:p>
      </dgm:t>
    </dgm:pt>
    <dgm:pt modelId="{49903C4F-FE43-4452-9861-5A4312F9F094}">
      <dgm:prSet phldrT="[Texte]" custT="1"/>
      <dgm:spPr/>
      <dgm:t>
        <a:bodyPr/>
        <a:lstStyle/>
        <a:p>
          <a:r>
            <a:rPr lang="en-GB" sz="1000" b="1" noProof="0" dirty="0"/>
            <a:t>« Assessment » &amp; « Reporting » Tools</a:t>
          </a:r>
        </a:p>
      </dgm:t>
    </dgm:pt>
    <dgm:pt modelId="{C4A46E5C-04BF-4BCF-AD12-ACC599B3081F}" type="parTrans" cxnId="{DB0FFDF1-ED14-4AF0-A073-791EC57DBCFA}">
      <dgm:prSet/>
      <dgm:spPr/>
      <dgm:t>
        <a:bodyPr/>
        <a:lstStyle/>
        <a:p>
          <a:endParaRPr lang="en-GB" sz="1000" b="1" noProof="0" dirty="0"/>
        </a:p>
      </dgm:t>
    </dgm:pt>
    <dgm:pt modelId="{A4D23D4E-5CFB-44F5-9C61-6361D9191165}" type="sibTrans" cxnId="{DB0FFDF1-ED14-4AF0-A073-791EC57DBCFA}">
      <dgm:prSet/>
      <dgm:spPr/>
      <dgm:t>
        <a:bodyPr/>
        <a:lstStyle/>
        <a:p>
          <a:endParaRPr lang="en-GB" sz="1000" b="1" noProof="0" dirty="0"/>
        </a:p>
      </dgm:t>
    </dgm:pt>
    <dgm:pt modelId="{8E4456BD-55F8-4934-8E1B-53230FC1D69C}">
      <dgm:prSet phldrT="[Texte]" custT="1"/>
      <dgm:spPr/>
      <dgm:t>
        <a:bodyPr/>
        <a:lstStyle/>
        <a:p>
          <a:r>
            <a:rPr lang="en-GB" sz="1000" b="1" noProof="0" dirty="0"/>
            <a:t>Success factors</a:t>
          </a:r>
        </a:p>
      </dgm:t>
    </dgm:pt>
    <dgm:pt modelId="{803BB8F9-B95B-434C-AD48-0A6E829C8018}" type="parTrans" cxnId="{11E370F9-FC1D-4D06-9AF4-50BE8949996C}">
      <dgm:prSet/>
      <dgm:spPr/>
      <dgm:t>
        <a:bodyPr/>
        <a:lstStyle/>
        <a:p>
          <a:endParaRPr lang="en-GB" sz="1000" b="1" noProof="0" dirty="0"/>
        </a:p>
      </dgm:t>
    </dgm:pt>
    <dgm:pt modelId="{3E258BAF-2099-412B-99EC-35C73845FD8A}" type="sibTrans" cxnId="{11E370F9-FC1D-4D06-9AF4-50BE8949996C}">
      <dgm:prSet/>
      <dgm:spPr/>
      <dgm:t>
        <a:bodyPr/>
        <a:lstStyle/>
        <a:p>
          <a:endParaRPr lang="en-GB" sz="1000" b="1" noProof="0" dirty="0"/>
        </a:p>
      </dgm:t>
    </dgm:pt>
    <dgm:pt modelId="{7DD0CB20-8C4D-404C-BA3C-0A27C2949FE5}">
      <dgm:prSet phldrT="[Texte]" custT="1"/>
      <dgm:spPr/>
      <dgm:t>
        <a:bodyPr/>
        <a:lstStyle/>
        <a:p>
          <a:r>
            <a:rPr lang="en-GB" sz="1000" b="1" noProof="0" dirty="0"/>
            <a:t>Other links</a:t>
          </a:r>
        </a:p>
      </dgm:t>
    </dgm:pt>
    <dgm:pt modelId="{32F6525E-FC05-4598-BD6F-0B23170687A5}" type="parTrans" cxnId="{D62BA330-6BC7-48F0-B9E2-360E50905E6D}">
      <dgm:prSet/>
      <dgm:spPr/>
      <dgm:t>
        <a:bodyPr/>
        <a:lstStyle/>
        <a:p>
          <a:endParaRPr lang="en-GB" sz="1000" b="1" noProof="0" dirty="0"/>
        </a:p>
      </dgm:t>
    </dgm:pt>
    <dgm:pt modelId="{2107EDCE-8383-4D68-981B-6685849E9EAC}" type="sibTrans" cxnId="{D62BA330-6BC7-48F0-B9E2-360E50905E6D}">
      <dgm:prSet/>
      <dgm:spPr/>
      <dgm:t>
        <a:bodyPr/>
        <a:lstStyle/>
        <a:p>
          <a:endParaRPr lang="en-GB" sz="1000" b="1" noProof="0" dirty="0"/>
        </a:p>
      </dgm:t>
    </dgm:pt>
    <dgm:pt modelId="{89AD5B49-B3EB-405E-ABB4-AC60EBC5B82E}">
      <dgm:prSet phldrT="[Texte]" custT="1"/>
      <dgm:spPr/>
      <dgm:t>
        <a:bodyPr/>
        <a:lstStyle/>
        <a:p>
          <a:r>
            <a:rPr lang="en-GB" sz="1000" b="1" noProof="0" dirty="0"/>
            <a:t>Suggestion box</a:t>
          </a:r>
        </a:p>
      </dgm:t>
    </dgm:pt>
    <dgm:pt modelId="{49C30889-D622-42C1-9085-D551ABDA62FC}" type="parTrans" cxnId="{E8BB6C59-527B-40B4-AD29-B4D472C05025}">
      <dgm:prSet/>
      <dgm:spPr/>
      <dgm:t>
        <a:bodyPr/>
        <a:lstStyle/>
        <a:p>
          <a:endParaRPr lang="en-GB" sz="1000" b="1" noProof="0" dirty="0"/>
        </a:p>
      </dgm:t>
    </dgm:pt>
    <dgm:pt modelId="{292310E3-4640-44FD-AAC8-3A50AE33819C}" type="sibTrans" cxnId="{E8BB6C59-527B-40B4-AD29-B4D472C05025}">
      <dgm:prSet/>
      <dgm:spPr/>
      <dgm:t>
        <a:bodyPr/>
        <a:lstStyle/>
        <a:p>
          <a:endParaRPr lang="en-GB" sz="1000" b="1" noProof="0" dirty="0"/>
        </a:p>
      </dgm:t>
    </dgm:pt>
    <dgm:pt modelId="{48DBFFB5-BF5D-4844-9F61-CFEDBE7BCA8E}" type="pres">
      <dgm:prSet presAssocID="{9D6AF9CC-4979-4454-AFE1-1758A7EF5E8E}" presName="Name0" presStyleCnt="0">
        <dgm:presLayoutVars>
          <dgm:dir/>
          <dgm:resizeHandles val="exact"/>
        </dgm:presLayoutVars>
      </dgm:prSet>
      <dgm:spPr/>
    </dgm:pt>
    <dgm:pt modelId="{EC121E7D-0612-4D86-ACF1-7D2EA3F61168}" type="pres">
      <dgm:prSet presAssocID="{1D5E5366-E15C-42C3-8DD6-283A7D43D01E}" presName="parTxOnly" presStyleLbl="node1" presStyleIdx="0" presStyleCnt="9">
        <dgm:presLayoutVars>
          <dgm:bulletEnabled val="1"/>
        </dgm:presLayoutVars>
      </dgm:prSet>
      <dgm:spPr/>
    </dgm:pt>
    <dgm:pt modelId="{09BD79D2-AC64-4648-9816-9D7A7B3AEEB4}" type="pres">
      <dgm:prSet presAssocID="{2AFAA6E8-FBD3-4833-9510-AF0856E01DB0}" presName="parSpace" presStyleCnt="0"/>
      <dgm:spPr/>
    </dgm:pt>
    <dgm:pt modelId="{B023E252-0A37-463C-92F1-8DD76A224654}" type="pres">
      <dgm:prSet presAssocID="{78AD7E22-3581-4089-B7AC-7076B265DE2A}" presName="parTxOnly" presStyleLbl="node1" presStyleIdx="1" presStyleCnt="9">
        <dgm:presLayoutVars>
          <dgm:bulletEnabled val="1"/>
        </dgm:presLayoutVars>
      </dgm:prSet>
      <dgm:spPr/>
    </dgm:pt>
    <dgm:pt modelId="{DB25D16E-B778-4BE6-9B24-5F590746E4A6}" type="pres">
      <dgm:prSet presAssocID="{A785E4F5-DF5A-446B-AF29-E4DE7E1AC0FB}" presName="parSpace" presStyleCnt="0"/>
      <dgm:spPr/>
    </dgm:pt>
    <dgm:pt modelId="{ECD281A1-ED32-47CF-8E1E-E30332BE6C68}" type="pres">
      <dgm:prSet presAssocID="{7EE28510-150B-4FD3-B39A-A0C8B3B6D9B7}" presName="parTxOnly" presStyleLbl="node1" presStyleIdx="2" presStyleCnt="9">
        <dgm:presLayoutVars>
          <dgm:bulletEnabled val="1"/>
        </dgm:presLayoutVars>
      </dgm:prSet>
      <dgm:spPr/>
    </dgm:pt>
    <dgm:pt modelId="{183D51D8-99FE-4693-80BF-AC2D3B673337}" type="pres">
      <dgm:prSet presAssocID="{3E690C5D-02FF-4771-8B26-3B09751D0FF8}" presName="parSpace" presStyleCnt="0"/>
      <dgm:spPr/>
    </dgm:pt>
    <dgm:pt modelId="{5EC0D656-286B-43A1-9B8F-1F768C971162}" type="pres">
      <dgm:prSet presAssocID="{30374AC4-D13F-473B-8D5C-3E222E1DA4C8}" presName="parTxOnly" presStyleLbl="node1" presStyleIdx="3" presStyleCnt="9">
        <dgm:presLayoutVars>
          <dgm:bulletEnabled val="1"/>
        </dgm:presLayoutVars>
      </dgm:prSet>
      <dgm:spPr/>
    </dgm:pt>
    <dgm:pt modelId="{6922CF47-F5C9-4A36-834B-A7337B31D883}" type="pres">
      <dgm:prSet presAssocID="{BA41D61E-8415-4A6B-B67F-9AB1F83FA4D0}" presName="parSpace" presStyleCnt="0"/>
      <dgm:spPr/>
    </dgm:pt>
    <dgm:pt modelId="{EDA006F3-7BEE-49AC-BE80-569CA1479487}" type="pres">
      <dgm:prSet presAssocID="{85812E9D-1CC4-41D1-BE4B-DD8B248673AE}" presName="parTxOnly" presStyleLbl="node1" presStyleIdx="4" presStyleCnt="9">
        <dgm:presLayoutVars>
          <dgm:bulletEnabled val="1"/>
        </dgm:presLayoutVars>
      </dgm:prSet>
      <dgm:spPr/>
    </dgm:pt>
    <dgm:pt modelId="{F5E8C015-A24A-4251-9341-028E25FA6EA1}" type="pres">
      <dgm:prSet presAssocID="{CA89DA77-1F4E-46AD-9BEA-586F00EE25F7}" presName="parSpace" presStyleCnt="0"/>
      <dgm:spPr/>
    </dgm:pt>
    <dgm:pt modelId="{AEE4C771-E2B8-4AD0-B2D9-27DE3CDC1BA9}" type="pres">
      <dgm:prSet presAssocID="{49903C4F-FE43-4452-9861-5A4312F9F094}" presName="parTxOnly" presStyleLbl="node1" presStyleIdx="5" presStyleCnt="9">
        <dgm:presLayoutVars>
          <dgm:bulletEnabled val="1"/>
        </dgm:presLayoutVars>
      </dgm:prSet>
      <dgm:spPr/>
    </dgm:pt>
    <dgm:pt modelId="{C630AECF-6668-4448-BD73-7491BEC78D49}" type="pres">
      <dgm:prSet presAssocID="{A4D23D4E-5CFB-44F5-9C61-6361D9191165}" presName="parSpace" presStyleCnt="0"/>
      <dgm:spPr/>
    </dgm:pt>
    <dgm:pt modelId="{0B8625B4-B69C-4562-A801-6904027A8D61}" type="pres">
      <dgm:prSet presAssocID="{8E4456BD-55F8-4934-8E1B-53230FC1D69C}" presName="parTxOnly" presStyleLbl="node1" presStyleIdx="6" presStyleCnt="9">
        <dgm:presLayoutVars>
          <dgm:bulletEnabled val="1"/>
        </dgm:presLayoutVars>
      </dgm:prSet>
      <dgm:spPr/>
    </dgm:pt>
    <dgm:pt modelId="{B913B4CA-64F2-4016-AA7F-0C9D51F51910}" type="pres">
      <dgm:prSet presAssocID="{3E258BAF-2099-412B-99EC-35C73845FD8A}" presName="parSpace" presStyleCnt="0"/>
      <dgm:spPr/>
    </dgm:pt>
    <dgm:pt modelId="{194C7208-1650-47A9-BACF-2B0D118648CB}" type="pres">
      <dgm:prSet presAssocID="{7DD0CB20-8C4D-404C-BA3C-0A27C2949FE5}" presName="parTxOnly" presStyleLbl="node1" presStyleIdx="7" presStyleCnt="9">
        <dgm:presLayoutVars>
          <dgm:bulletEnabled val="1"/>
        </dgm:presLayoutVars>
      </dgm:prSet>
      <dgm:spPr/>
    </dgm:pt>
    <dgm:pt modelId="{FACAABF9-E02D-497F-8272-F77AD67B2E6F}" type="pres">
      <dgm:prSet presAssocID="{2107EDCE-8383-4D68-981B-6685849E9EAC}" presName="parSpace" presStyleCnt="0"/>
      <dgm:spPr/>
    </dgm:pt>
    <dgm:pt modelId="{22C25914-B2A9-4D76-A0B5-BC756EC1B36D}" type="pres">
      <dgm:prSet presAssocID="{89AD5B49-B3EB-405E-ABB4-AC60EBC5B82E}" presName="parTxOnly" presStyleLbl="node1" presStyleIdx="8" presStyleCnt="9">
        <dgm:presLayoutVars>
          <dgm:bulletEnabled val="1"/>
        </dgm:presLayoutVars>
      </dgm:prSet>
      <dgm:spPr/>
    </dgm:pt>
  </dgm:ptLst>
  <dgm:cxnLst>
    <dgm:cxn modelId="{D0DACE0F-422D-4D89-9DDF-1E6E8277EC0B}" srcId="{9D6AF9CC-4979-4454-AFE1-1758A7EF5E8E}" destId="{30374AC4-D13F-473B-8D5C-3E222E1DA4C8}" srcOrd="3" destOrd="0" parTransId="{D8E176AF-26E3-4067-825D-0D78F73B4429}" sibTransId="{BA41D61E-8415-4A6B-B67F-9AB1F83FA4D0}"/>
    <dgm:cxn modelId="{E77B0713-848E-4EDC-8403-D354817FD75A}" type="presOf" srcId="{49903C4F-FE43-4452-9861-5A4312F9F094}" destId="{AEE4C771-E2B8-4AD0-B2D9-27DE3CDC1BA9}" srcOrd="0" destOrd="0" presId="urn:microsoft.com/office/officeart/2005/8/layout/hChevron3"/>
    <dgm:cxn modelId="{9C0B7A2A-9EB9-4A95-AA1E-F128B471C606}" type="presOf" srcId="{1D5E5366-E15C-42C3-8DD6-283A7D43D01E}" destId="{EC121E7D-0612-4D86-ACF1-7D2EA3F61168}" srcOrd="0" destOrd="0" presId="urn:microsoft.com/office/officeart/2005/8/layout/hChevron3"/>
    <dgm:cxn modelId="{D62BA330-6BC7-48F0-B9E2-360E50905E6D}" srcId="{9D6AF9CC-4979-4454-AFE1-1758A7EF5E8E}" destId="{7DD0CB20-8C4D-404C-BA3C-0A27C2949FE5}" srcOrd="7" destOrd="0" parTransId="{32F6525E-FC05-4598-BD6F-0B23170687A5}" sibTransId="{2107EDCE-8383-4D68-981B-6685849E9EAC}"/>
    <dgm:cxn modelId="{731E4D38-9DE9-42A1-9566-CCB56DF97A85}" type="presOf" srcId="{78AD7E22-3581-4089-B7AC-7076B265DE2A}" destId="{B023E252-0A37-463C-92F1-8DD76A224654}" srcOrd="0" destOrd="0" presId="urn:microsoft.com/office/officeart/2005/8/layout/hChevron3"/>
    <dgm:cxn modelId="{E8BB6C59-527B-40B4-AD29-B4D472C05025}" srcId="{9D6AF9CC-4979-4454-AFE1-1758A7EF5E8E}" destId="{89AD5B49-B3EB-405E-ABB4-AC60EBC5B82E}" srcOrd="8" destOrd="0" parTransId="{49C30889-D622-42C1-9085-D551ABDA62FC}" sibTransId="{292310E3-4640-44FD-AAC8-3A50AE33819C}"/>
    <dgm:cxn modelId="{A1BBAF79-31C2-4C1B-9C11-233CC952542D}" type="presOf" srcId="{30374AC4-D13F-473B-8D5C-3E222E1DA4C8}" destId="{5EC0D656-286B-43A1-9B8F-1F768C971162}" srcOrd="0" destOrd="0" presId="urn:microsoft.com/office/officeart/2005/8/layout/hChevron3"/>
    <dgm:cxn modelId="{4B2E3182-D553-4733-AEF9-02AF277D1305}" type="presOf" srcId="{8E4456BD-55F8-4934-8E1B-53230FC1D69C}" destId="{0B8625B4-B69C-4562-A801-6904027A8D61}" srcOrd="0" destOrd="0" presId="urn:microsoft.com/office/officeart/2005/8/layout/hChevron3"/>
    <dgm:cxn modelId="{87F04C99-4BFF-4767-A2C2-7B02A5C33475}" srcId="{9D6AF9CC-4979-4454-AFE1-1758A7EF5E8E}" destId="{1D5E5366-E15C-42C3-8DD6-283A7D43D01E}" srcOrd="0" destOrd="0" parTransId="{34725E39-7AA2-4203-83C4-12531AA4C6FE}" sibTransId="{2AFAA6E8-FBD3-4833-9510-AF0856E01DB0}"/>
    <dgm:cxn modelId="{EE80F69A-5AD6-4EAA-A6CF-16F08FCB54F5}" srcId="{9D6AF9CC-4979-4454-AFE1-1758A7EF5E8E}" destId="{85812E9D-1CC4-41D1-BE4B-DD8B248673AE}" srcOrd="4" destOrd="0" parTransId="{1692E5F2-9D2B-435C-903D-0B5D65F31855}" sibTransId="{CA89DA77-1F4E-46AD-9BEA-586F00EE25F7}"/>
    <dgm:cxn modelId="{50FA46A3-7748-439E-A11E-FDC349B4C64C}" srcId="{9D6AF9CC-4979-4454-AFE1-1758A7EF5E8E}" destId="{7EE28510-150B-4FD3-B39A-A0C8B3B6D9B7}" srcOrd="2" destOrd="0" parTransId="{DFE5DBB4-CDF9-4355-B747-8C7C8EFAA21F}" sibTransId="{3E690C5D-02FF-4771-8B26-3B09751D0FF8}"/>
    <dgm:cxn modelId="{01A399A5-F9D0-4340-BF37-856961B89F02}" type="presOf" srcId="{85812E9D-1CC4-41D1-BE4B-DD8B248673AE}" destId="{EDA006F3-7BEE-49AC-BE80-569CA1479487}" srcOrd="0" destOrd="0" presId="urn:microsoft.com/office/officeart/2005/8/layout/hChevron3"/>
    <dgm:cxn modelId="{99F73CB5-50FB-43E4-98F2-F8DC70B0728A}" type="presOf" srcId="{9D6AF9CC-4979-4454-AFE1-1758A7EF5E8E}" destId="{48DBFFB5-BF5D-4844-9F61-CFEDBE7BCA8E}" srcOrd="0" destOrd="0" presId="urn:microsoft.com/office/officeart/2005/8/layout/hChevron3"/>
    <dgm:cxn modelId="{1614EED9-5914-480F-97F8-503EEE6A421A}" type="presOf" srcId="{7DD0CB20-8C4D-404C-BA3C-0A27C2949FE5}" destId="{194C7208-1650-47A9-BACF-2B0D118648CB}" srcOrd="0" destOrd="0" presId="urn:microsoft.com/office/officeart/2005/8/layout/hChevron3"/>
    <dgm:cxn modelId="{647C57DA-95BA-4551-94C1-E7849D039AE9}" type="presOf" srcId="{7EE28510-150B-4FD3-B39A-A0C8B3B6D9B7}" destId="{ECD281A1-ED32-47CF-8E1E-E30332BE6C68}" srcOrd="0" destOrd="0" presId="urn:microsoft.com/office/officeart/2005/8/layout/hChevron3"/>
    <dgm:cxn modelId="{3E0EE9E1-2CD7-4329-87B9-44ACB6CB9A89}" type="presOf" srcId="{89AD5B49-B3EB-405E-ABB4-AC60EBC5B82E}" destId="{22C25914-B2A9-4D76-A0B5-BC756EC1B36D}" srcOrd="0" destOrd="0" presId="urn:microsoft.com/office/officeart/2005/8/layout/hChevron3"/>
    <dgm:cxn modelId="{DB0FFDF1-ED14-4AF0-A073-791EC57DBCFA}" srcId="{9D6AF9CC-4979-4454-AFE1-1758A7EF5E8E}" destId="{49903C4F-FE43-4452-9861-5A4312F9F094}" srcOrd="5" destOrd="0" parTransId="{C4A46E5C-04BF-4BCF-AD12-ACC599B3081F}" sibTransId="{A4D23D4E-5CFB-44F5-9C61-6361D9191165}"/>
    <dgm:cxn modelId="{11E370F9-FC1D-4D06-9AF4-50BE8949996C}" srcId="{9D6AF9CC-4979-4454-AFE1-1758A7EF5E8E}" destId="{8E4456BD-55F8-4934-8E1B-53230FC1D69C}" srcOrd="6" destOrd="0" parTransId="{803BB8F9-B95B-434C-AD48-0A6E829C8018}" sibTransId="{3E258BAF-2099-412B-99EC-35C73845FD8A}"/>
    <dgm:cxn modelId="{3F9695FA-09BD-44E3-8201-BE45A160FA07}" srcId="{9D6AF9CC-4979-4454-AFE1-1758A7EF5E8E}" destId="{78AD7E22-3581-4089-B7AC-7076B265DE2A}" srcOrd="1" destOrd="0" parTransId="{0612A64B-28D8-470B-A2E5-D194A29C498F}" sibTransId="{A785E4F5-DF5A-446B-AF29-E4DE7E1AC0FB}"/>
    <dgm:cxn modelId="{668DF366-0EB5-43FB-BF73-D9CDD5371DF4}" type="presParOf" srcId="{48DBFFB5-BF5D-4844-9F61-CFEDBE7BCA8E}" destId="{EC121E7D-0612-4D86-ACF1-7D2EA3F61168}" srcOrd="0" destOrd="0" presId="urn:microsoft.com/office/officeart/2005/8/layout/hChevron3"/>
    <dgm:cxn modelId="{419646BC-14AC-43B5-833E-6690FB1E7140}" type="presParOf" srcId="{48DBFFB5-BF5D-4844-9F61-CFEDBE7BCA8E}" destId="{09BD79D2-AC64-4648-9816-9D7A7B3AEEB4}" srcOrd="1" destOrd="0" presId="urn:microsoft.com/office/officeart/2005/8/layout/hChevron3"/>
    <dgm:cxn modelId="{FC91E5F4-A3BE-4697-9E8F-75075955D12D}" type="presParOf" srcId="{48DBFFB5-BF5D-4844-9F61-CFEDBE7BCA8E}" destId="{B023E252-0A37-463C-92F1-8DD76A224654}" srcOrd="2" destOrd="0" presId="urn:microsoft.com/office/officeart/2005/8/layout/hChevron3"/>
    <dgm:cxn modelId="{76B1FE37-3165-489B-80C8-29CC269B7A7E}" type="presParOf" srcId="{48DBFFB5-BF5D-4844-9F61-CFEDBE7BCA8E}" destId="{DB25D16E-B778-4BE6-9B24-5F590746E4A6}" srcOrd="3" destOrd="0" presId="urn:microsoft.com/office/officeart/2005/8/layout/hChevron3"/>
    <dgm:cxn modelId="{2904CF95-E94A-43B5-934A-D593EDB0DE4F}" type="presParOf" srcId="{48DBFFB5-BF5D-4844-9F61-CFEDBE7BCA8E}" destId="{ECD281A1-ED32-47CF-8E1E-E30332BE6C68}" srcOrd="4" destOrd="0" presId="urn:microsoft.com/office/officeart/2005/8/layout/hChevron3"/>
    <dgm:cxn modelId="{8EA31888-9354-4511-9C63-585ABA7BE15A}" type="presParOf" srcId="{48DBFFB5-BF5D-4844-9F61-CFEDBE7BCA8E}" destId="{183D51D8-99FE-4693-80BF-AC2D3B673337}" srcOrd="5" destOrd="0" presId="urn:microsoft.com/office/officeart/2005/8/layout/hChevron3"/>
    <dgm:cxn modelId="{4BE8EDB6-A99D-4939-AFF1-56E3FEFFFD38}" type="presParOf" srcId="{48DBFFB5-BF5D-4844-9F61-CFEDBE7BCA8E}" destId="{5EC0D656-286B-43A1-9B8F-1F768C971162}" srcOrd="6" destOrd="0" presId="urn:microsoft.com/office/officeart/2005/8/layout/hChevron3"/>
    <dgm:cxn modelId="{431A7CF1-00BF-4613-8789-4AE99B3677AF}" type="presParOf" srcId="{48DBFFB5-BF5D-4844-9F61-CFEDBE7BCA8E}" destId="{6922CF47-F5C9-4A36-834B-A7337B31D883}" srcOrd="7" destOrd="0" presId="urn:microsoft.com/office/officeart/2005/8/layout/hChevron3"/>
    <dgm:cxn modelId="{091DE716-D3B1-46E2-B15B-0961F77EE1EA}" type="presParOf" srcId="{48DBFFB5-BF5D-4844-9F61-CFEDBE7BCA8E}" destId="{EDA006F3-7BEE-49AC-BE80-569CA1479487}" srcOrd="8" destOrd="0" presId="urn:microsoft.com/office/officeart/2005/8/layout/hChevron3"/>
    <dgm:cxn modelId="{CF774F79-AF57-4E5D-92E9-46FEE7A7F155}" type="presParOf" srcId="{48DBFFB5-BF5D-4844-9F61-CFEDBE7BCA8E}" destId="{F5E8C015-A24A-4251-9341-028E25FA6EA1}" srcOrd="9" destOrd="0" presId="urn:microsoft.com/office/officeart/2005/8/layout/hChevron3"/>
    <dgm:cxn modelId="{3B9DF8BE-FCDF-4A96-842E-8052FCBB64DE}" type="presParOf" srcId="{48DBFFB5-BF5D-4844-9F61-CFEDBE7BCA8E}" destId="{AEE4C771-E2B8-4AD0-B2D9-27DE3CDC1BA9}" srcOrd="10" destOrd="0" presId="urn:microsoft.com/office/officeart/2005/8/layout/hChevron3"/>
    <dgm:cxn modelId="{144F89D5-5638-4EE5-A0AD-FD52859DBCB4}" type="presParOf" srcId="{48DBFFB5-BF5D-4844-9F61-CFEDBE7BCA8E}" destId="{C630AECF-6668-4448-BD73-7491BEC78D49}" srcOrd="11" destOrd="0" presId="urn:microsoft.com/office/officeart/2005/8/layout/hChevron3"/>
    <dgm:cxn modelId="{B845F53D-8C48-4F99-BCDD-18D3D228D2E3}" type="presParOf" srcId="{48DBFFB5-BF5D-4844-9F61-CFEDBE7BCA8E}" destId="{0B8625B4-B69C-4562-A801-6904027A8D61}" srcOrd="12" destOrd="0" presId="urn:microsoft.com/office/officeart/2005/8/layout/hChevron3"/>
    <dgm:cxn modelId="{C6A80BA3-0261-4DFC-915F-7F65DF25A3CA}" type="presParOf" srcId="{48DBFFB5-BF5D-4844-9F61-CFEDBE7BCA8E}" destId="{B913B4CA-64F2-4016-AA7F-0C9D51F51910}" srcOrd="13" destOrd="0" presId="urn:microsoft.com/office/officeart/2005/8/layout/hChevron3"/>
    <dgm:cxn modelId="{66A7ED11-8E8C-4CF0-8382-A8694A51E1FA}" type="presParOf" srcId="{48DBFFB5-BF5D-4844-9F61-CFEDBE7BCA8E}" destId="{194C7208-1650-47A9-BACF-2B0D118648CB}" srcOrd="14" destOrd="0" presId="urn:microsoft.com/office/officeart/2005/8/layout/hChevron3"/>
    <dgm:cxn modelId="{37039F98-2AE4-443C-A6E8-16A6C7FD7BE0}" type="presParOf" srcId="{48DBFFB5-BF5D-4844-9F61-CFEDBE7BCA8E}" destId="{FACAABF9-E02D-497F-8272-F77AD67B2E6F}" srcOrd="15" destOrd="0" presId="urn:microsoft.com/office/officeart/2005/8/layout/hChevron3"/>
    <dgm:cxn modelId="{597ECE23-50B8-4803-BB13-F8F3E78CEEA0}" type="presParOf" srcId="{48DBFFB5-BF5D-4844-9F61-CFEDBE7BCA8E}" destId="{22C25914-B2A9-4D76-A0B5-BC756EC1B36D}" srcOrd="1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02E1C-6E5E-4534-9DB2-57DFEEF6C529}">
      <dsp:nvSpPr>
        <dsp:cNvPr id="0" name=""/>
        <dsp:cNvSpPr/>
      </dsp:nvSpPr>
      <dsp:spPr>
        <a:xfrm rot="5400000">
          <a:off x="6517721" y="-2842501"/>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fr-BE" sz="1000" kern="1200" noProof="0" dirty="0">
              <a:hlinkClick xmlns:r="http://schemas.openxmlformats.org/officeDocument/2006/relationships" r:id="rId1"/>
            </a:rPr>
            <a:t>UN Global Compact SDGs</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2"/>
            </a:rPr>
            <a:t>Sustainable Development – Belgium.be</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3"/>
            </a:rPr>
            <a:t>What is Sustainable Development?</a:t>
          </a:r>
          <a:endParaRPr lang="en-GB" sz="1000" kern="1200" noProof="0" dirty="0"/>
        </a:p>
      </dsp:txBody>
      <dsp:txXfrm rot="-5400000">
        <a:off x="3602853" y="100453"/>
        <a:ext cx="6376987" cy="519165"/>
      </dsp:txXfrm>
    </dsp:sp>
    <dsp:sp modelId="{B8A92FB4-FCDA-4651-B43F-84088D9D2861}">
      <dsp:nvSpPr>
        <dsp:cNvPr id="0" name=""/>
        <dsp:cNvSpPr/>
      </dsp:nvSpPr>
      <dsp:spPr>
        <a:xfrm>
          <a:off x="0" y="448"/>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fr-BE" sz="1800" kern="1200" dirty="0"/>
            <a:t>Sustainable Development</a:t>
          </a:r>
          <a:endParaRPr lang="en-GB" sz="1800" kern="1200" noProof="0" dirty="0"/>
        </a:p>
      </dsp:txBody>
      <dsp:txXfrm>
        <a:off x="35107" y="35555"/>
        <a:ext cx="3532639" cy="648958"/>
      </dsp:txXfrm>
    </dsp:sp>
    <dsp:sp modelId="{09593EB0-CB59-48FC-9527-4354B5BA3CA8}">
      <dsp:nvSpPr>
        <dsp:cNvPr id="0" name=""/>
        <dsp:cNvSpPr/>
      </dsp:nvSpPr>
      <dsp:spPr>
        <a:xfrm rot="5400000">
          <a:off x="6517721" y="-2087370"/>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fr-FR" sz="1000" b="0" i="0" kern="1200">
              <a:hlinkClick xmlns:r="http://schemas.openxmlformats.org/officeDocument/2006/relationships" r:id="rId4"/>
            </a:rPr>
            <a:t>Guide des  Achats Professionnels Responsables p.17 Définition</a:t>
          </a:r>
          <a:endParaRPr lang="fr-BE" sz="1000" kern="1200" dirty="0"/>
        </a:p>
        <a:p>
          <a:pPr marL="57150" lvl="1" indent="-57150" algn="l" defTabSz="444500">
            <a:lnSpc>
              <a:spcPct val="90000"/>
            </a:lnSpc>
            <a:spcBef>
              <a:spcPct val="0"/>
            </a:spcBef>
            <a:spcAft>
              <a:spcPct val="15000"/>
            </a:spcAft>
            <a:buChar char="•"/>
          </a:pPr>
          <a:r>
            <a:rPr lang="fr-BE" sz="1000" kern="1200" dirty="0">
              <a:hlinkClick xmlns:r="http://schemas.openxmlformats.org/officeDocument/2006/relationships" r:id="rId5"/>
            </a:rPr>
            <a:t>ISO 26000</a:t>
          </a:r>
          <a:endParaRPr lang="fr-BE" sz="1000" kern="1200" dirty="0"/>
        </a:p>
        <a:p>
          <a:pPr marL="57150" lvl="1" indent="-57150" algn="l" defTabSz="444500">
            <a:lnSpc>
              <a:spcPct val="90000"/>
            </a:lnSpc>
            <a:spcBef>
              <a:spcPct val="0"/>
            </a:spcBef>
            <a:spcAft>
              <a:spcPct val="15000"/>
            </a:spcAft>
            <a:buChar char="•"/>
          </a:pPr>
          <a:r>
            <a:rPr lang="fr-BE" sz="1000" kern="1200" dirty="0">
              <a:hlinkClick xmlns:r="http://schemas.openxmlformats.org/officeDocument/2006/relationships" r:id="rId6"/>
            </a:rPr>
            <a:t>Europa.eu</a:t>
          </a:r>
          <a:endParaRPr lang="fr-BE" sz="1000" kern="1200" dirty="0"/>
        </a:p>
      </dsp:txBody>
      <dsp:txXfrm rot="-5400000">
        <a:off x="3602853" y="855584"/>
        <a:ext cx="6376987" cy="519165"/>
      </dsp:txXfrm>
    </dsp:sp>
    <dsp:sp modelId="{1465C07A-181F-4B80-8938-4B3024425D57}">
      <dsp:nvSpPr>
        <dsp:cNvPr id="0" name=""/>
        <dsp:cNvSpPr/>
      </dsp:nvSpPr>
      <dsp:spPr>
        <a:xfrm>
          <a:off x="0" y="755579"/>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Corporate Social Responsibility</a:t>
          </a:r>
        </a:p>
      </dsp:txBody>
      <dsp:txXfrm>
        <a:off x="35107" y="790686"/>
        <a:ext cx="3532639" cy="648958"/>
      </dsp:txXfrm>
    </dsp:sp>
    <dsp:sp modelId="{F88431A4-BCF7-41A1-9977-A2DF1E68317B}">
      <dsp:nvSpPr>
        <dsp:cNvPr id="0" name=""/>
        <dsp:cNvSpPr/>
      </dsp:nvSpPr>
      <dsp:spPr>
        <a:xfrm rot="5400000">
          <a:off x="6517721" y="-1332240"/>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fr-BE" sz="1000" kern="1200" noProof="0" dirty="0">
              <a:hlinkClick xmlns:r="http://schemas.openxmlformats.org/officeDocument/2006/relationships" r:id="rId7" action="ppaction://hlinkfile"/>
            </a:rPr>
            <a:t>Mon tableau récapitulatif mais non exhaustif de la législation (par rapport au CSR)</a:t>
          </a:r>
          <a:r>
            <a:rPr lang="fr-BE" sz="1000" kern="1200" noProof="0" dirty="0"/>
            <a:t> </a:t>
          </a:r>
          <a:r>
            <a:rPr lang="fr-BE" sz="1000" kern="1200" noProof="0" dirty="0">
              <a:highlight>
                <a:srgbClr val="FFCC00"/>
              </a:highlight>
            </a:rPr>
            <a:t>AVIS</a:t>
          </a:r>
        </a:p>
        <a:p>
          <a:pPr marL="57150" lvl="1" indent="-57150" algn="l" defTabSz="444500">
            <a:lnSpc>
              <a:spcPct val="90000"/>
            </a:lnSpc>
            <a:spcBef>
              <a:spcPct val="0"/>
            </a:spcBef>
            <a:spcAft>
              <a:spcPct val="15000"/>
            </a:spcAft>
            <a:buChar char="•"/>
          </a:pPr>
          <a:r>
            <a:rPr lang="fr-BE" sz="1000" b="0" i="0" kern="1200" dirty="0">
              <a:hlinkClick xmlns:r="http://schemas.openxmlformats.org/officeDocument/2006/relationships" r:id="rId8"/>
            </a:rPr>
            <a:t>Corruption Mapping </a:t>
          </a:r>
          <a:endParaRPr lang="fr-BE" sz="1000" kern="1200" noProof="0" dirty="0"/>
        </a:p>
      </dsp:txBody>
      <dsp:txXfrm rot="-5400000">
        <a:off x="3602853" y="1610714"/>
        <a:ext cx="6376987" cy="519165"/>
      </dsp:txXfrm>
    </dsp:sp>
    <dsp:sp modelId="{AB8678B7-A64C-43C6-8C92-BDDE9CBA745C}">
      <dsp:nvSpPr>
        <dsp:cNvPr id="0" name=""/>
        <dsp:cNvSpPr/>
      </dsp:nvSpPr>
      <dsp:spPr>
        <a:xfrm>
          <a:off x="0" y="1510710"/>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Social and environmental laws for companies / Conformity</a:t>
          </a:r>
        </a:p>
      </dsp:txBody>
      <dsp:txXfrm>
        <a:off x="35107" y="1545817"/>
        <a:ext cx="3532639" cy="648958"/>
      </dsp:txXfrm>
    </dsp:sp>
    <dsp:sp modelId="{02475E39-FAC6-4392-A998-C824C6C59036}">
      <dsp:nvSpPr>
        <dsp:cNvPr id="0" name=""/>
        <dsp:cNvSpPr/>
      </dsp:nvSpPr>
      <dsp:spPr>
        <a:xfrm rot="5400000">
          <a:off x="6517721" y="-577109"/>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9"/>
            </a:rPr>
            <a:t>What is sustainable supply chain management?</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0"/>
            </a:rPr>
            <a:t>Supply Chain </a:t>
          </a:r>
          <a:r>
            <a:rPr lang="en-GB" sz="1000" kern="1200" noProof="0" dirty="0" err="1">
              <a:hlinkClick xmlns:r="http://schemas.openxmlformats.org/officeDocument/2006/relationships" r:id="rId10"/>
            </a:rPr>
            <a:t>Sustianability</a:t>
          </a:r>
          <a:r>
            <a:rPr lang="en-GB" sz="1000" kern="1200" noProof="0" dirty="0">
              <a:hlinkClick xmlns:r="http://schemas.openxmlformats.org/officeDocument/2006/relationships" r:id="rId10"/>
            </a:rPr>
            <a:t> : A force for a Good</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1"/>
            </a:rPr>
            <a:t>Sustainable Procurement - ECOVADIS</a:t>
          </a:r>
          <a:endParaRPr lang="en-GB" sz="1000" kern="1200" noProof="0" dirty="0"/>
        </a:p>
      </dsp:txBody>
      <dsp:txXfrm rot="-5400000">
        <a:off x="3602853" y="2365845"/>
        <a:ext cx="6376987" cy="519165"/>
      </dsp:txXfrm>
    </dsp:sp>
    <dsp:sp modelId="{6CEA4EC1-EFE2-4648-A81C-CB58476F1B48}">
      <dsp:nvSpPr>
        <dsp:cNvPr id="0" name=""/>
        <dsp:cNvSpPr/>
      </dsp:nvSpPr>
      <dsp:spPr>
        <a:xfrm>
          <a:off x="0" y="2265841"/>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SSCM and Sustainable Purchasing</a:t>
          </a:r>
        </a:p>
      </dsp:txBody>
      <dsp:txXfrm>
        <a:off x="35107" y="2300948"/>
        <a:ext cx="3532639" cy="648958"/>
      </dsp:txXfrm>
    </dsp:sp>
    <dsp:sp modelId="{32F3792A-BAF3-48D7-9B18-E79174332DD0}">
      <dsp:nvSpPr>
        <dsp:cNvPr id="0" name=""/>
        <dsp:cNvSpPr/>
      </dsp:nvSpPr>
      <dsp:spPr>
        <a:xfrm rot="5400000">
          <a:off x="6517721" y="178021"/>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fr-BE" sz="1000" kern="1200" dirty="0">
              <a:hlinkClick xmlns:r="http://schemas.openxmlformats.org/officeDocument/2006/relationships" r:id="rId12"/>
            </a:rPr>
            <a:t>https://www.icca-chem.org/responsible-care/</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3"/>
            </a:rPr>
            <a:t>Responsible Care - CEFIC</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4"/>
            </a:rPr>
            <a:t>BASF explaining Responsible Care</a:t>
          </a:r>
          <a:endParaRPr lang="en-GB" sz="1000" kern="1200" noProof="0" dirty="0"/>
        </a:p>
      </dsp:txBody>
      <dsp:txXfrm rot="-5400000">
        <a:off x="3602853" y="3120975"/>
        <a:ext cx="6376987" cy="519165"/>
      </dsp:txXfrm>
    </dsp:sp>
    <dsp:sp modelId="{F0036585-5A0D-48EB-8E35-32D25817E803}">
      <dsp:nvSpPr>
        <dsp:cNvPr id="0" name=""/>
        <dsp:cNvSpPr/>
      </dsp:nvSpPr>
      <dsp:spPr>
        <a:xfrm>
          <a:off x="0" y="3020972"/>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Responsible Care</a:t>
          </a:r>
        </a:p>
      </dsp:txBody>
      <dsp:txXfrm>
        <a:off x="35107" y="3056079"/>
        <a:ext cx="3532639" cy="648958"/>
      </dsp:txXfrm>
    </dsp:sp>
    <dsp:sp modelId="{CEB1E49F-9F61-45C5-B316-6594A71123E3}">
      <dsp:nvSpPr>
        <dsp:cNvPr id="0" name=""/>
        <dsp:cNvSpPr/>
      </dsp:nvSpPr>
      <dsp:spPr>
        <a:xfrm rot="5400000">
          <a:off x="6517721" y="933152"/>
          <a:ext cx="575337" cy="6405073"/>
        </a:xfrm>
        <a:prstGeom prst="round2SameRect">
          <a:avLst/>
        </a:prstGeom>
        <a:solidFill>
          <a:schemeClr val="lt1">
            <a:alpha val="90000"/>
            <a:tint val="40000"/>
            <a:hueOff val="0"/>
            <a:satOff val="0"/>
            <a:lumOff val="0"/>
            <a:alphaOff val="0"/>
          </a:schemeClr>
        </a:solidFill>
        <a:ln w="9525" cap="rnd"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5"/>
            </a:rPr>
            <a:t>Ellen MacArthur Foundation</a:t>
          </a:r>
          <a:endParaRPr lang="en-GB" sz="1000" kern="1200" noProof="0" dirty="0"/>
        </a:p>
        <a:p>
          <a:pPr marL="57150" lvl="1" indent="-57150" algn="l" defTabSz="444500">
            <a:lnSpc>
              <a:spcPct val="90000"/>
            </a:lnSpc>
            <a:spcBef>
              <a:spcPct val="0"/>
            </a:spcBef>
            <a:spcAft>
              <a:spcPct val="15000"/>
            </a:spcAft>
            <a:buChar char="•"/>
          </a:pPr>
          <a:r>
            <a:rPr lang="en-GB" sz="1000" kern="1200" noProof="0" dirty="0">
              <a:hlinkClick xmlns:r="http://schemas.openxmlformats.org/officeDocument/2006/relationships" r:id="rId16"/>
            </a:rPr>
            <a:t>The 8 Principles of RE</a:t>
          </a:r>
          <a:endParaRPr lang="en-GB" sz="1000" kern="1200" noProof="0" dirty="0"/>
        </a:p>
      </dsp:txBody>
      <dsp:txXfrm rot="-5400000">
        <a:off x="3602853" y="3876106"/>
        <a:ext cx="6376987" cy="519165"/>
      </dsp:txXfrm>
    </dsp:sp>
    <dsp:sp modelId="{38D1773D-5E0D-4E2D-91E4-A592385E0AD2}">
      <dsp:nvSpPr>
        <dsp:cNvPr id="0" name=""/>
        <dsp:cNvSpPr/>
      </dsp:nvSpPr>
      <dsp:spPr>
        <a:xfrm>
          <a:off x="0" y="3776103"/>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Circular Economy</a:t>
          </a:r>
        </a:p>
      </dsp:txBody>
      <dsp:txXfrm>
        <a:off x="35107" y="3811210"/>
        <a:ext cx="3532639" cy="648958"/>
      </dsp:txXfrm>
    </dsp:sp>
    <dsp:sp modelId="{A3D8DD09-548B-4499-8702-44D60F0C6761}">
      <dsp:nvSpPr>
        <dsp:cNvPr id="0" name=""/>
        <dsp:cNvSpPr/>
      </dsp:nvSpPr>
      <dsp:spPr>
        <a:xfrm>
          <a:off x="0" y="4531234"/>
          <a:ext cx="3602853" cy="71917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kern="1200" noProof="0" dirty="0"/>
            <a:t>Life Cycle Assessment, etc.</a:t>
          </a:r>
        </a:p>
      </dsp:txBody>
      <dsp:txXfrm>
        <a:off x="35107" y="4566341"/>
        <a:ext cx="3532639" cy="64895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92FB4-FCDA-4651-B43F-84088D9D2861}">
      <dsp:nvSpPr>
        <dsp:cNvPr id="0" name=""/>
        <dsp:cNvSpPr/>
      </dsp:nvSpPr>
      <dsp:spPr>
        <a:xfrm>
          <a:off x="1939202" y="2515"/>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1"/>
            </a:rPr>
            <a:t>Accenture Chimie </a:t>
          </a:r>
          <a:endParaRPr lang="en-GB" sz="900" kern="1200" noProof="0" dirty="0"/>
        </a:p>
      </dsp:txBody>
      <dsp:txXfrm>
        <a:off x="1956240" y="19553"/>
        <a:ext cx="2147527" cy="314948"/>
      </dsp:txXfrm>
    </dsp:sp>
    <dsp:sp modelId="{19D546B0-FBBE-4A76-B8F6-689AAE5CEC2F}">
      <dsp:nvSpPr>
        <dsp:cNvPr id="0" name=""/>
        <dsp:cNvSpPr/>
      </dsp:nvSpPr>
      <dsp:spPr>
        <a:xfrm>
          <a:off x="1939202" y="368992"/>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a:hlinkClick xmlns:r="http://schemas.openxmlformats.org/officeDocument/2006/relationships" r:id="rId2"/>
            </a:rPr>
            <a:t>Together For Sustainability</a:t>
          </a:r>
          <a:endParaRPr lang="en-GB" sz="900" kern="1200" noProof="0" dirty="0"/>
        </a:p>
      </dsp:txBody>
      <dsp:txXfrm>
        <a:off x="1956240" y="386030"/>
        <a:ext cx="2147527" cy="314948"/>
      </dsp:txXfrm>
    </dsp:sp>
    <dsp:sp modelId="{66F82F90-30D7-40BA-B6B7-8AD22FBCC9A3}">
      <dsp:nvSpPr>
        <dsp:cNvPr id="0" name=""/>
        <dsp:cNvSpPr/>
      </dsp:nvSpPr>
      <dsp:spPr>
        <a:xfrm>
          <a:off x="1939202" y="735468"/>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a:hlinkClick xmlns:r="http://schemas.openxmlformats.org/officeDocument/2006/relationships" r:id="rId3"/>
            </a:rPr>
            <a:t>Ecovadis</a:t>
          </a:r>
          <a:endParaRPr lang="en-GB" sz="900" kern="1200" noProof="0" dirty="0"/>
        </a:p>
      </dsp:txBody>
      <dsp:txXfrm>
        <a:off x="1956240" y="752506"/>
        <a:ext cx="2147527" cy="314948"/>
      </dsp:txXfrm>
    </dsp:sp>
    <dsp:sp modelId="{DFAAA3F9-56B1-4476-A7BE-4F609AFAD0B7}">
      <dsp:nvSpPr>
        <dsp:cNvPr id="0" name=""/>
        <dsp:cNvSpPr/>
      </dsp:nvSpPr>
      <dsp:spPr>
        <a:xfrm>
          <a:off x="1939202" y="1101944"/>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4"/>
            </a:rPr>
            <a:t>Sustainable Development Platform</a:t>
          </a:r>
          <a:endParaRPr lang="en-GB" sz="900" kern="1200" noProof="0" dirty="0"/>
        </a:p>
      </dsp:txBody>
      <dsp:txXfrm>
        <a:off x="1956240" y="1118982"/>
        <a:ext cx="2147527" cy="314948"/>
      </dsp:txXfrm>
    </dsp:sp>
    <dsp:sp modelId="{2688A95B-362D-4748-B52A-E551584CE744}">
      <dsp:nvSpPr>
        <dsp:cNvPr id="0" name=""/>
        <dsp:cNvSpPr/>
      </dsp:nvSpPr>
      <dsp:spPr>
        <a:xfrm>
          <a:off x="1939202" y="1468420"/>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5"/>
            </a:rPr>
            <a:t>CSR Europe</a:t>
          </a:r>
          <a:endParaRPr lang="en-GB" sz="900" kern="1200" noProof="0" dirty="0"/>
        </a:p>
      </dsp:txBody>
      <dsp:txXfrm>
        <a:off x="1956240" y="1485458"/>
        <a:ext cx="2147527" cy="314948"/>
      </dsp:txXfrm>
    </dsp:sp>
    <dsp:sp modelId="{6C7B75DB-656A-42E2-8B38-A751BF229BF9}">
      <dsp:nvSpPr>
        <dsp:cNvPr id="0" name=""/>
        <dsp:cNvSpPr/>
      </dsp:nvSpPr>
      <dsp:spPr>
        <a:xfrm>
          <a:off x="1939202" y="1834896"/>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6"/>
            </a:rPr>
            <a:t>CDP - Disclosure Insight Action</a:t>
          </a:r>
          <a:endParaRPr lang="en-GB" sz="900" kern="1200" noProof="0" dirty="0"/>
        </a:p>
      </dsp:txBody>
      <dsp:txXfrm>
        <a:off x="1956240" y="1851934"/>
        <a:ext cx="2147527" cy="314948"/>
      </dsp:txXfrm>
    </dsp:sp>
    <dsp:sp modelId="{9CF5C0F9-DB13-4FCB-BD19-0E3CCBE4A72A}">
      <dsp:nvSpPr>
        <dsp:cNvPr id="0" name=""/>
        <dsp:cNvSpPr/>
      </dsp:nvSpPr>
      <dsp:spPr>
        <a:xfrm>
          <a:off x="1939202" y="2201373"/>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7"/>
            </a:rPr>
            <a:t>SPIRE</a:t>
          </a:r>
          <a:endParaRPr lang="en-GB" sz="900" kern="1200" noProof="0" dirty="0"/>
        </a:p>
      </dsp:txBody>
      <dsp:txXfrm>
        <a:off x="1956240" y="2218411"/>
        <a:ext cx="2147527" cy="314948"/>
      </dsp:txXfrm>
    </dsp:sp>
    <dsp:sp modelId="{FFEBFCA5-DD60-47D0-8798-49B069239499}">
      <dsp:nvSpPr>
        <dsp:cNvPr id="0" name=""/>
        <dsp:cNvSpPr/>
      </dsp:nvSpPr>
      <dsp:spPr>
        <a:xfrm>
          <a:off x="1939202" y="2567849"/>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err="1">
              <a:hlinkClick xmlns:r="http://schemas.openxmlformats.org/officeDocument/2006/relationships" r:id="rId8"/>
            </a:rPr>
            <a:t>Circulab</a:t>
          </a:r>
          <a:endParaRPr lang="en-GB" sz="900" kern="1200" noProof="0" dirty="0"/>
        </a:p>
      </dsp:txBody>
      <dsp:txXfrm>
        <a:off x="1956240" y="2584887"/>
        <a:ext cx="2147527" cy="314948"/>
      </dsp:txXfrm>
    </dsp:sp>
    <dsp:sp modelId="{7320DED2-838F-4DC6-BA92-161235B5765D}">
      <dsp:nvSpPr>
        <dsp:cNvPr id="0" name=""/>
        <dsp:cNvSpPr/>
      </dsp:nvSpPr>
      <dsp:spPr>
        <a:xfrm>
          <a:off x="1939202" y="2934325"/>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9"/>
            </a:rPr>
            <a:t>WBCSD - Program Factor 10 - Circular Economy</a:t>
          </a:r>
          <a:endParaRPr lang="en-GB" sz="900" kern="1200" noProof="0" dirty="0"/>
        </a:p>
      </dsp:txBody>
      <dsp:txXfrm>
        <a:off x="1956240" y="2951363"/>
        <a:ext cx="2147527" cy="314948"/>
      </dsp:txXfrm>
    </dsp:sp>
    <dsp:sp modelId="{74ACCA8C-18DA-4595-8950-BDA3021988B2}">
      <dsp:nvSpPr>
        <dsp:cNvPr id="0" name=""/>
        <dsp:cNvSpPr/>
      </dsp:nvSpPr>
      <dsp:spPr>
        <a:xfrm>
          <a:off x="1939202" y="3300801"/>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err="1">
              <a:hlinkClick xmlns:r="http://schemas.openxmlformats.org/officeDocument/2006/relationships" r:id="rId10"/>
            </a:rPr>
            <a:t>Take</a:t>
          </a:r>
          <a:r>
            <a:rPr lang="fr-BE" sz="900" b="0" i="0" kern="1200" dirty="0">
              <a:hlinkClick xmlns:r="http://schemas.openxmlformats.org/officeDocument/2006/relationships" r:id="rId10"/>
            </a:rPr>
            <a:t> Back Chemicals</a:t>
          </a:r>
          <a:endParaRPr lang="en-GB" sz="900" kern="1200" noProof="0" dirty="0"/>
        </a:p>
      </dsp:txBody>
      <dsp:txXfrm>
        <a:off x="1956240" y="3317839"/>
        <a:ext cx="2147527" cy="314948"/>
      </dsp:txXfrm>
    </dsp:sp>
    <dsp:sp modelId="{D01ECBC0-637B-4929-86C4-7DBD386F432B}">
      <dsp:nvSpPr>
        <dsp:cNvPr id="0" name=""/>
        <dsp:cNvSpPr/>
      </dsp:nvSpPr>
      <dsp:spPr>
        <a:xfrm>
          <a:off x="1939202" y="3667277"/>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fr-BE" sz="900" b="0" i="0" kern="1200" dirty="0">
              <a:hlinkClick xmlns:r="http://schemas.openxmlformats.org/officeDocument/2006/relationships" r:id="rId11"/>
            </a:rPr>
            <a:t>Econsense.de</a:t>
          </a:r>
          <a:endParaRPr lang="en-GB" sz="900" kern="1200" noProof="0" dirty="0"/>
        </a:p>
      </dsp:txBody>
      <dsp:txXfrm>
        <a:off x="1956240" y="3684315"/>
        <a:ext cx="2147527" cy="314948"/>
      </dsp:txXfrm>
    </dsp:sp>
    <dsp:sp modelId="{014CFD03-A697-4050-8F52-E56298C53798}">
      <dsp:nvSpPr>
        <dsp:cNvPr id="0" name=""/>
        <dsp:cNvSpPr/>
      </dsp:nvSpPr>
      <dsp:spPr>
        <a:xfrm>
          <a:off x="1939202" y="4033754"/>
          <a:ext cx="2181603" cy="34902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34290" bIns="17145" numCol="1" spcCol="1270" anchor="ctr" anchorCtr="0">
          <a:noAutofit/>
        </a:bodyPr>
        <a:lstStyle/>
        <a:p>
          <a:pPr marL="0" lvl="0" indent="0" algn="ctr" defTabSz="400050">
            <a:lnSpc>
              <a:spcPct val="90000"/>
            </a:lnSpc>
            <a:spcBef>
              <a:spcPct val="0"/>
            </a:spcBef>
            <a:spcAft>
              <a:spcPct val="35000"/>
            </a:spcAft>
            <a:buNone/>
          </a:pPr>
          <a:r>
            <a:rPr lang="en-GB" sz="900" kern="1200" noProof="0" dirty="0">
              <a:hlinkClick xmlns:r="http://schemas.openxmlformats.org/officeDocument/2006/relationships" r:id="rId12"/>
            </a:rPr>
            <a:t>Ellen MacArthur Foundation</a:t>
          </a:r>
          <a:endParaRPr lang="en-GB" sz="900" kern="1200" noProof="0" dirty="0"/>
        </a:p>
      </dsp:txBody>
      <dsp:txXfrm>
        <a:off x="1956240" y="4050792"/>
        <a:ext cx="2147527" cy="31494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92FB4-FCDA-4651-B43F-84088D9D2861}">
      <dsp:nvSpPr>
        <dsp:cNvPr id="0" name=""/>
        <dsp:cNvSpPr/>
      </dsp:nvSpPr>
      <dsp:spPr>
        <a:xfrm>
          <a:off x="3727324" y="2585"/>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BE" sz="1000" b="0" i="0" kern="1200" dirty="0">
              <a:hlinkClick xmlns:r="http://schemas.openxmlformats.org/officeDocument/2006/relationships" r:id="rId1" action="ppaction://hlinkfile"/>
            </a:rPr>
            <a:t>Guide Chemie3</a:t>
          </a:r>
          <a:endParaRPr lang="en-GB" sz="1000" kern="1200" noProof="0" dirty="0"/>
        </a:p>
      </dsp:txBody>
      <dsp:txXfrm>
        <a:off x="3744830" y="20091"/>
        <a:ext cx="4158227" cy="323609"/>
      </dsp:txXfrm>
    </dsp:sp>
    <dsp:sp modelId="{F2D5013A-97CF-46D9-A968-2F8D03EAEA92}">
      <dsp:nvSpPr>
        <dsp:cNvPr id="0" name=""/>
        <dsp:cNvSpPr/>
      </dsp:nvSpPr>
      <dsp:spPr>
        <a:xfrm>
          <a:off x="3727324" y="379137"/>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BE" sz="1000" b="0" i="0" kern="1200" dirty="0">
              <a:hlinkClick xmlns:r="http://schemas.openxmlformats.org/officeDocument/2006/relationships" r:id="rId2" action="ppaction://hlinkfile"/>
            </a:rPr>
            <a:t>UN Global Compact &amp; BSR - Supply Chain </a:t>
          </a:r>
          <a:r>
            <a:rPr lang="fr-BE" sz="1000" b="0" i="0" kern="1200" dirty="0" err="1">
              <a:hlinkClick xmlns:r="http://schemas.openxmlformats.org/officeDocument/2006/relationships" r:id="rId2" action="ppaction://hlinkfile"/>
            </a:rPr>
            <a:t>Sustainability</a:t>
          </a:r>
          <a:endParaRPr lang="en-GB" sz="1000" kern="1200" noProof="0" dirty="0"/>
        </a:p>
      </dsp:txBody>
      <dsp:txXfrm>
        <a:off x="3744830" y="396643"/>
        <a:ext cx="4158227" cy="323609"/>
      </dsp:txXfrm>
    </dsp:sp>
    <dsp:sp modelId="{860DEB01-7796-44A1-815D-C6C4A65510BE}">
      <dsp:nvSpPr>
        <dsp:cNvPr id="0" name=""/>
        <dsp:cNvSpPr/>
      </dsp:nvSpPr>
      <dsp:spPr>
        <a:xfrm>
          <a:off x="3727324" y="755689"/>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FR" sz="1000" b="0" i="0" kern="1200" dirty="0" err="1">
              <a:hlinkClick xmlns:r="http://schemas.openxmlformats.org/officeDocument/2006/relationships" r:id="rId3"/>
            </a:rPr>
            <a:t>TheShift</a:t>
          </a:r>
          <a:r>
            <a:rPr lang="fr-FR" sz="1000" b="0" i="0" kern="1200" dirty="0">
              <a:hlinkClick xmlns:r="http://schemas.openxmlformats.org/officeDocument/2006/relationships" r:id="rId3"/>
            </a:rPr>
            <a:t> - Achats Durables - Feuille de route</a:t>
          </a:r>
          <a:endParaRPr lang="en-GB" sz="1000" kern="1200" noProof="0" dirty="0"/>
        </a:p>
      </dsp:txBody>
      <dsp:txXfrm>
        <a:off x="3744830" y="773195"/>
        <a:ext cx="4158227" cy="323609"/>
      </dsp:txXfrm>
    </dsp:sp>
    <dsp:sp modelId="{957BD9D0-C369-4D95-A14C-4DA73802F780}">
      <dsp:nvSpPr>
        <dsp:cNvPr id="0" name=""/>
        <dsp:cNvSpPr/>
      </dsp:nvSpPr>
      <dsp:spPr>
        <a:xfrm>
          <a:off x="3727324" y="1132242"/>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FR" sz="1000" b="0" i="0" kern="1200" dirty="0">
              <a:hlinkClick xmlns:r="http://schemas.openxmlformats.org/officeDocument/2006/relationships" r:id="rId4"/>
            </a:rPr>
            <a:t>CSR Compass (recommandé par le PAN)</a:t>
          </a:r>
          <a:endParaRPr lang="en-GB" sz="1000" kern="1200" noProof="0" dirty="0"/>
        </a:p>
      </dsp:txBody>
      <dsp:txXfrm>
        <a:off x="3744830" y="1149748"/>
        <a:ext cx="4158227" cy="323609"/>
      </dsp:txXfrm>
    </dsp:sp>
    <dsp:sp modelId="{1766FA30-60F3-4FA1-BD88-54838BB3D045}">
      <dsp:nvSpPr>
        <dsp:cNvPr id="0" name=""/>
        <dsp:cNvSpPr/>
      </dsp:nvSpPr>
      <dsp:spPr>
        <a:xfrm>
          <a:off x="3727324" y="1508794"/>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FR" sz="1000" b="0" i="0" kern="1200" dirty="0">
              <a:hlinkClick xmlns:r="http://schemas.openxmlformats.org/officeDocument/2006/relationships" r:id="rId5"/>
            </a:rPr>
            <a:t>Guide des Achats Professionnels Responsables - Confédération Suisse</a:t>
          </a:r>
          <a:endParaRPr lang="en-GB" sz="1000" kern="1200" noProof="0" dirty="0"/>
        </a:p>
      </dsp:txBody>
      <dsp:txXfrm>
        <a:off x="3744830" y="1526300"/>
        <a:ext cx="4158227" cy="323609"/>
      </dsp:txXfrm>
    </dsp:sp>
    <dsp:sp modelId="{D719D319-166B-4E70-8514-3048EF21AF2A}">
      <dsp:nvSpPr>
        <dsp:cNvPr id="0" name=""/>
        <dsp:cNvSpPr/>
      </dsp:nvSpPr>
      <dsp:spPr>
        <a:xfrm>
          <a:off x="3727324" y="1885346"/>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fr-BE" sz="1000" b="0" i="0" kern="1200" dirty="0" err="1">
              <a:hlinkClick xmlns:r="http://schemas.openxmlformats.org/officeDocument/2006/relationships" r:id="rId6"/>
            </a:rPr>
            <a:t>Barometer</a:t>
          </a:r>
          <a:r>
            <a:rPr lang="fr-BE" sz="1000" b="0" i="0" kern="1200" dirty="0">
              <a:hlinkClick xmlns:r="http://schemas.openxmlformats.org/officeDocument/2006/relationships" r:id="rId6"/>
            </a:rPr>
            <a:t> 2017 </a:t>
          </a:r>
          <a:r>
            <a:rPr lang="fr-BE" sz="1000" b="0" i="0" kern="1200" dirty="0" err="1">
              <a:hlinkClick xmlns:r="http://schemas.openxmlformats.org/officeDocument/2006/relationships" r:id="rId6"/>
            </a:rPr>
            <a:t>Ecovadis</a:t>
          </a:r>
          <a:r>
            <a:rPr lang="fr-BE" sz="1000" b="0" i="0" kern="1200" dirty="0">
              <a:hlinkClick xmlns:r="http://schemas.openxmlformats.org/officeDocument/2006/relationships" r:id="rId6"/>
            </a:rPr>
            <a:t> - Sustainable </a:t>
          </a:r>
          <a:r>
            <a:rPr lang="fr-BE" sz="1000" b="0" i="0" kern="1200" dirty="0" err="1">
              <a:hlinkClick xmlns:r="http://schemas.openxmlformats.org/officeDocument/2006/relationships" r:id="rId6"/>
            </a:rPr>
            <a:t>Procurement</a:t>
          </a:r>
          <a:endParaRPr lang="en-GB" sz="1000" kern="1200" noProof="0" dirty="0"/>
        </a:p>
      </dsp:txBody>
      <dsp:txXfrm>
        <a:off x="3744830" y="1902852"/>
        <a:ext cx="4158227" cy="323609"/>
      </dsp:txXfrm>
    </dsp:sp>
    <dsp:sp modelId="{5AA69276-6B58-4663-8B70-9375B9E3A294}">
      <dsp:nvSpPr>
        <dsp:cNvPr id="0" name=""/>
        <dsp:cNvSpPr/>
      </dsp:nvSpPr>
      <dsp:spPr>
        <a:xfrm>
          <a:off x="3727324" y="2261899"/>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US" sz="1000" b="0" i="0" kern="1200" dirty="0">
              <a:hlinkClick xmlns:r="http://schemas.openxmlformats.org/officeDocument/2006/relationships" r:id="rId7"/>
            </a:rPr>
            <a:t>Moving towards a circular economy with EMAS</a:t>
          </a:r>
          <a:endParaRPr lang="en-GB" sz="1000" kern="1200" noProof="0" dirty="0"/>
        </a:p>
      </dsp:txBody>
      <dsp:txXfrm>
        <a:off x="3744830" y="2279405"/>
        <a:ext cx="4158227" cy="323609"/>
      </dsp:txXfrm>
    </dsp:sp>
    <dsp:sp modelId="{3A285FF2-BC5F-455A-9A37-EB5BE6D69B44}">
      <dsp:nvSpPr>
        <dsp:cNvPr id="0" name=""/>
        <dsp:cNvSpPr/>
      </dsp:nvSpPr>
      <dsp:spPr>
        <a:xfrm>
          <a:off x="3727324" y="2638451"/>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US" sz="1000" b="0" i="0" kern="1200" dirty="0">
              <a:hlinkClick xmlns:r="http://schemas.openxmlformats.org/officeDocument/2006/relationships" r:id="rId8"/>
            </a:rPr>
            <a:t>WBCSD - Circular Economy Digital Guide (8 case studies and strategies)</a:t>
          </a:r>
          <a:endParaRPr lang="en-GB" sz="1000" kern="1200" noProof="0" dirty="0"/>
        </a:p>
      </dsp:txBody>
      <dsp:txXfrm>
        <a:off x="3744830" y="2655957"/>
        <a:ext cx="4158227" cy="323609"/>
      </dsp:txXfrm>
    </dsp:sp>
    <dsp:sp modelId="{E71E0C73-770F-4B5E-81A2-524A69D8C3A8}">
      <dsp:nvSpPr>
        <dsp:cNvPr id="0" name=""/>
        <dsp:cNvSpPr/>
      </dsp:nvSpPr>
      <dsp:spPr>
        <a:xfrm>
          <a:off x="3727324" y="3015003"/>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US" sz="1000" b="0" i="0" kern="1200" dirty="0">
              <a:hlinkClick xmlns:r="http://schemas.openxmlformats.org/officeDocument/2006/relationships" r:id="rId9"/>
            </a:rPr>
            <a:t>WBCSD - CEO Guide to Circular Economy (How companies get started?)</a:t>
          </a:r>
          <a:endParaRPr lang="en-GB" sz="1000" kern="1200" noProof="0" dirty="0"/>
        </a:p>
      </dsp:txBody>
      <dsp:txXfrm>
        <a:off x="3744830" y="3032509"/>
        <a:ext cx="4158227" cy="323609"/>
      </dsp:txXfrm>
    </dsp:sp>
    <dsp:sp modelId="{D2BEB1DD-3199-4490-88A8-824342C8EBA9}">
      <dsp:nvSpPr>
        <dsp:cNvPr id="0" name=""/>
        <dsp:cNvSpPr/>
      </dsp:nvSpPr>
      <dsp:spPr>
        <a:xfrm>
          <a:off x="3727324" y="3391555"/>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US" sz="1000" b="0" i="0" kern="1200" dirty="0">
              <a:hlinkClick xmlns:r="http://schemas.openxmlformats.org/officeDocument/2006/relationships" r:id="rId10"/>
            </a:rPr>
            <a:t>ECONSENSE: Process steps for sustainable supply chain management</a:t>
          </a:r>
          <a:endParaRPr lang="en-GB" sz="1000" kern="1200" noProof="0" dirty="0"/>
        </a:p>
      </dsp:txBody>
      <dsp:txXfrm>
        <a:off x="3744830" y="3409061"/>
        <a:ext cx="4158227" cy="323609"/>
      </dsp:txXfrm>
    </dsp:sp>
    <dsp:sp modelId="{F965F297-7314-4225-AA5E-9C2104B68474}">
      <dsp:nvSpPr>
        <dsp:cNvPr id="0" name=""/>
        <dsp:cNvSpPr/>
      </dsp:nvSpPr>
      <dsp:spPr>
        <a:xfrm>
          <a:off x="3727324" y="3768108"/>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GB" sz="1000" kern="1200" noProof="0" dirty="0">
              <a:hlinkClick xmlns:r="http://schemas.openxmlformats.org/officeDocument/2006/relationships" r:id="rId11"/>
            </a:rPr>
            <a:t>BMU - Step-by-step guide to SSCM</a:t>
          </a:r>
          <a:r>
            <a:rPr lang="en-GB" sz="1000" kern="1200" noProof="0" dirty="0"/>
            <a:t>	</a:t>
          </a:r>
        </a:p>
      </dsp:txBody>
      <dsp:txXfrm>
        <a:off x="3744830" y="3785614"/>
        <a:ext cx="4158227" cy="323609"/>
      </dsp:txXfrm>
    </dsp:sp>
    <dsp:sp modelId="{FDC3C0D0-1D37-48AA-91A6-0EE069420FE1}">
      <dsp:nvSpPr>
        <dsp:cNvPr id="0" name=""/>
        <dsp:cNvSpPr/>
      </dsp:nvSpPr>
      <dsp:spPr>
        <a:xfrm>
          <a:off x="3727324" y="4144660"/>
          <a:ext cx="4193239" cy="35862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38100" bIns="19050" numCol="1" spcCol="1270" anchor="ctr" anchorCtr="0">
          <a:noAutofit/>
        </a:bodyPr>
        <a:lstStyle/>
        <a:p>
          <a:pPr marL="0" lvl="0" indent="0" algn="ctr" defTabSz="444500">
            <a:lnSpc>
              <a:spcPct val="90000"/>
            </a:lnSpc>
            <a:spcBef>
              <a:spcPct val="0"/>
            </a:spcBef>
            <a:spcAft>
              <a:spcPct val="35000"/>
            </a:spcAft>
            <a:buNone/>
          </a:pPr>
          <a:r>
            <a:rPr lang="en-GB" sz="1000" kern="1200" noProof="0" dirty="0">
              <a:hlinkClick xmlns:r="http://schemas.openxmlformats.org/officeDocument/2006/relationships" r:id="rId12"/>
            </a:rPr>
            <a:t>IISD’s Business and Sustainable Development Guide</a:t>
          </a:r>
          <a:endParaRPr lang="en-GB" sz="1000" kern="1200" noProof="0" dirty="0"/>
        </a:p>
      </dsp:txBody>
      <dsp:txXfrm>
        <a:off x="3744830" y="4162166"/>
        <a:ext cx="4158227" cy="32360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60515" y="472"/>
          <a:ext cx="7876540" cy="1106298"/>
        </a:xfrm>
        <a:prstGeom prst="homePlate">
          <a:avLst/>
        </a:prstGeom>
        <a:solidFill>
          <a:schemeClr val="accent3">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784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Mapping the supply chain: risk and opportunities assessment</a:t>
          </a:r>
        </a:p>
      </dsp:txBody>
      <dsp:txXfrm rot="10800000">
        <a:off x="2537089" y="472"/>
        <a:ext cx="7599966" cy="1106298"/>
      </dsp:txXfrm>
    </dsp:sp>
    <dsp:sp modelId="{0C29BBCC-545D-4FB3-AAD6-485D15716D58}">
      <dsp:nvSpPr>
        <dsp:cNvPr id="0" name=""/>
        <dsp:cNvSpPr/>
      </dsp:nvSpPr>
      <dsp:spPr>
        <a:xfrm>
          <a:off x="1707366" y="472"/>
          <a:ext cx="1106298" cy="1106298"/>
        </a:xfrm>
        <a:prstGeom prst="ellipse">
          <a:avLst/>
        </a:prstGeom>
        <a:blipFill rotWithShape="1">
          <a:blip xmlns:r="http://schemas.openxmlformats.org/officeDocument/2006/relationships" r:embed="rId1"/>
          <a:srcRect/>
          <a:stretch>
            <a:fillRect t="-3000" b="-3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 modelId="{6FA54BB0-8662-4ACB-91BF-A9B3559DD1BD}">
      <dsp:nvSpPr>
        <dsp:cNvPr id="0" name=""/>
        <dsp:cNvSpPr/>
      </dsp:nvSpPr>
      <dsp:spPr>
        <a:xfrm rot="10800000">
          <a:off x="2260515" y="1383345"/>
          <a:ext cx="7876540" cy="1106298"/>
        </a:xfrm>
        <a:prstGeom prst="homePlate">
          <a:avLst/>
        </a:prstGeom>
        <a:solidFill>
          <a:schemeClr val="accent2">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784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Current Sustainability Impact Assessment</a:t>
          </a:r>
        </a:p>
      </dsp:txBody>
      <dsp:txXfrm rot="10800000">
        <a:off x="2537089" y="1383345"/>
        <a:ext cx="7599966" cy="1106298"/>
      </dsp:txXfrm>
    </dsp:sp>
    <dsp:sp modelId="{F6581815-C908-4910-AD72-BD8F175184CD}">
      <dsp:nvSpPr>
        <dsp:cNvPr id="0" name=""/>
        <dsp:cNvSpPr/>
      </dsp:nvSpPr>
      <dsp:spPr>
        <a:xfrm>
          <a:off x="1707366" y="1383345"/>
          <a:ext cx="1106298" cy="1106298"/>
        </a:xfrm>
        <a:prstGeom prst="ellipse">
          <a:avLst/>
        </a:prstGeom>
        <a:blipFill rotWithShape="1">
          <a:blip xmlns:r="http://schemas.openxmlformats.org/officeDocument/2006/relationships" r:embed="rId2"/>
          <a:srcRect/>
          <a:stretch>
            <a:fillRect t="-2000" b="-2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 modelId="{D6977D91-8FD1-4737-9A0A-33C2CC4F77A3}">
      <dsp:nvSpPr>
        <dsp:cNvPr id="0" name=""/>
        <dsp:cNvSpPr/>
      </dsp:nvSpPr>
      <dsp:spPr>
        <a:xfrm rot="10800000">
          <a:off x="2260515" y="2766218"/>
          <a:ext cx="7876540" cy="1106298"/>
        </a:xfrm>
        <a:prstGeom prst="homePlate">
          <a:avLst/>
        </a:prstGeom>
        <a:solidFill>
          <a:schemeClr val="accent1">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784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Formulating supplier requirements (Code of Conduct, etc) and reporting?</a:t>
          </a:r>
        </a:p>
      </dsp:txBody>
      <dsp:txXfrm rot="10800000">
        <a:off x="2537089" y="2766218"/>
        <a:ext cx="7599966" cy="1106298"/>
      </dsp:txXfrm>
    </dsp:sp>
    <dsp:sp modelId="{F217EF14-1ADC-4F32-8B15-EB24163A5B84}">
      <dsp:nvSpPr>
        <dsp:cNvPr id="0" name=""/>
        <dsp:cNvSpPr/>
      </dsp:nvSpPr>
      <dsp:spPr>
        <a:xfrm>
          <a:off x="1707366" y="2766218"/>
          <a:ext cx="1106298" cy="1106298"/>
        </a:xfrm>
        <a:prstGeom prst="ellipse">
          <a:avLst/>
        </a:prstGeom>
        <a:blipFill rotWithShape="1">
          <a:blip xmlns:r="http://schemas.openxmlformats.org/officeDocument/2006/relationships" r:embed="rId3"/>
          <a:srcRect/>
          <a:stretch>
            <a:fillRect t="-4000" b="-4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690171" y="0"/>
          <a:ext cx="10178827" cy="505326"/>
        </a:xfrm>
        <a:prstGeom prst="homePlate">
          <a:avLst/>
        </a:prstGeom>
        <a:solidFill>
          <a:schemeClr val="accent3">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2835"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t>Mapping the supply chain: risk and opportunities assessment</a:t>
          </a:r>
        </a:p>
      </dsp:txBody>
      <dsp:txXfrm rot="10800000">
        <a:off x="2816502" y="0"/>
        <a:ext cx="10052496" cy="505326"/>
      </dsp:txXfrm>
    </dsp:sp>
    <dsp:sp modelId="{0C29BBCC-545D-4FB3-AAD6-485D15716D58}">
      <dsp:nvSpPr>
        <dsp:cNvPr id="0" name=""/>
        <dsp:cNvSpPr/>
      </dsp:nvSpPr>
      <dsp:spPr>
        <a:xfrm>
          <a:off x="2437508" y="0"/>
          <a:ext cx="505326" cy="505326"/>
        </a:xfrm>
        <a:prstGeom prst="ellipse">
          <a:avLst/>
        </a:prstGeom>
        <a:blipFill rotWithShape="1">
          <a:blip xmlns:r="http://schemas.openxmlformats.org/officeDocument/2006/relationships" r:embed="rId1"/>
          <a:srcRect/>
          <a:stretch>
            <a:fillRect t="-3000" b="-3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690171" y="0"/>
          <a:ext cx="10178827" cy="505326"/>
        </a:xfrm>
        <a:prstGeom prst="homePlate">
          <a:avLst/>
        </a:prstGeom>
        <a:solidFill>
          <a:schemeClr val="accent2">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2835"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t>Current Sustainability Impact Assessment</a:t>
          </a:r>
        </a:p>
      </dsp:txBody>
      <dsp:txXfrm rot="10800000">
        <a:off x="2816502" y="0"/>
        <a:ext cx="10052496" cy="505326"/>
      </dsp:txXfrm>
    </dsp:sp>
    <dsp:sp modelId="{0C29BBCC-545D-4FB3-AAD6-485D15716D58}">
      <dsp:nvSpPr>
        <dsp:cNvPr id="0" name=""/>
        <dsp:cNvSpPr/>
      </dsp:nvSpPr>
      <dsp:spPr>
        <a:xfrm>
          <a:off x="2437508" y="0"/>
          <a:ext cx="505326" cy="505326"/>
        </a:xfrm>
        <a:prstGeom prst="ellipse">
          <a:avLst/>
        </a:prstGeom>
        <a:blipFill rotWithShape="1">
          <a:blip xmlns:r="http://schemas.openxmlformats.org/officeDocument/2006/relationships" r:embed="rId1"/>
          <a:srcRect/>
          <a:stretch>
            <a:fillRect/>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690171" y="0"/>
          <a:ext cx="10178827" cy="505326"/>
        </a:xfrm>
        <a:prstGeom prst="homePlate">
          <a:avLst/>
        </a:prstGeom>
        <a:solidFill>
          <a:schemeClr val="accent1">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2835"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t>Formulating supplier requirements (</a:t>
          </a:r>
          <a:r>
            <a:rPr lang="en-GB" sz="1600" b="1" kern="1200" noProof="0" dirty="0" err="1"/>
            <a:t>CoC</a:t>
          </a:r>
          <a:r>
            <a:rPr lang="en-GB" sz="1600" b="1" kern="1200" noProof="0" dirty="0"/>
            <a:t>, etc) and reporting?</a:t>
          </a:r>
        </a:p>
      </dsp:txBody>
      <dsp:txXfrm rot="10800000">
        <a:off x="2816502" y="0"/>
        <a:ext cx="10052496" cy="505326"/>
      </dsp:txXfrm>
    </dsp:sp>
    <dsp:sp modelId="{0C29BBCC-545D-4FB3-AAD6-485D15716D58}">
      <dsp:nvSpPr>
        <dsp:cNvPr id="0" name=""/>
        <dsp:cNvSpPr/>
      </dsp:nvSpPr>
      <dsp:spPr>
        <a:xfrm>
          <a:off x="2437508" y="0"/>
          <a:ext cx="505326" cy="505326"/>
        </a:xfrm>
        <a:prstGeom prst="ellipse">
          <a:avLst/>
        </a:prstGeom>
        <a:blipFill rotWithShape="1">
          <a:blip xmlns:r="http://schemas.openxmlformats.org/officeDocument/2006/relationships" r:embed="rId1"/>
          <a:srcRect/>
          <a:stretch>
            <a:fillRect/>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1 : Minimizing the negative impact</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2 : Opening up to circular business models</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t="-9000" b="-9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Supplier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l="-12000" r="-12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91DC16-519B-4D2E-8888-C02860922FF4}">
      <dsp:nvSpPr>
        <dsp:cNvPr id="0" name=""/>
        <dsp:cNvSpPr/>
      </dsp:nvSpPr>
      <dsp:spPr>
        <a:xfrm>
          <a:off x="0" y="190505"/>
          <a:ext cx="5727846" cy="378000"/>
        </a:xfrm>
        <a:prstGeom prst="rect">
          <a:avLst/>
        </a:prstGeom>
        <a:solidFill>
          <a:schemeClr val="accent6">
            <a:lumMod val="40000"/>
            <a:lumOff val="60000"/>
            <a:alpha val="9000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405384A-3DDA-4B53-B48A-E7EF416DEAC1}">
      <dsp:nvSpPr>
        <dsp:cNvPr id="0" name=""/>
        <dsp:cNvSpPr/>
      </dsp:nvSpPr>
      <dsp:spPr>
        <a:xfrm>
          <a:off x="286392" y="0"/>
          <a:ext cx="2841166" cy="442800"/>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solidFill>
            <a:schemeClr val="bg1">
              <a:lumMod val="65000"/>
            </a:schemeClr>
          </a:solid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1549" tIns="0" rIns="151549" bIns="0" numCol="1" spcCol="1270" anchor="ctr" anchorCtr="0">
          <a:noAutofit/>
        </a:bodyPr>
        <a:lstStyle/>
        <a:p>
          <a:pPr marL="0" lvl="0" indent="0" algn="l" defTabSz="622300">
            <a:lnSpc>
              <a:spcPct val="90000"/>
            </a:lnSpc>
            <a:spcBef>
              <a:spcPct val="0"/>
            </a:spcBef>
            <a:spcAft>
              <a:spcPct val="35000"/>
            </a:spcAft>
            <a:buNone/>
          </a:pPr>
          <a:r>
            <a:rPr lang="fr-BE" sz="1400" kern="1200" dirty="0"/>
            <a:t>Fact Sheets</a:t>
          </a:r>
        </a:p>
      </dsp:txBody>
      <dsp:txXfrm>
        <a:off x="308008" y="21616"/>
        <a:ext cx="2797934" cy="399568"/>
      </dsp:txXfrm>
    </dsp:sp>
    <dsp:sp modelId="{AED907C2-57F5-432F-AA94-53D96884E6EB}">
      <dsp:nvSpPr>
        <dsp:cNvPr id="0" name=""/>
        <dsp:cNvSpPr/>
      </dsp:nvSpPr>
      <dsp:spPr>
        <a:xfrm>
          <a:off x="0" y="1307853"/>
          <a:ext cx="5727846" cy="378000"/>
        </a:xfrm>
        <a:prstGeom prst="rect">
          <a:avLst/>
        </a:prstGeom>
        <a:solidFill>
          <a:schemeClr val="accent5">
            <a:lumMod val="40000"/>
            <a:lumOff val="60000"/>
            <a:alpha val="9000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C2BC714-CD63-4779-881A-5C20B421AB28}">
      <dsp:nvSpPr>
        <dsp:cNvPr id="0" name=""/>
        <dsp:cNvSpPr/>
      </dsp:nvSpPr>
      <dsp:spPr>
        <a:xfrm>
          <a:off x="309303" y="1113836"/>
          <a:ext cx="2847461" cy="442800"/>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solidFill>
            <a:schemeClr val="bg1">
              <a:lumMod val="65000"/>
            </a:schemeClr>
          </a:solid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1549" tIns="0" rIns="151549" bIns="0" numCol="1" spcCol="1270" anchor="ctr" anchorCtr="0">
          <a:noAutofit/>
        </a:bodyPr>
        <a:lstStyle/>
        <a:p>
          <a:pPr marL="0" lvl="0" indent="0" algn="l" defTabSz="622300">
            <a:lnSpc>
              <a:spcPct val="90000"/>
            </a:lnSpc>
            <a:spcBef>
              <a:spcPct val="0"/>
            </a:spcBef>
            <a:spcAft>
              <a:spcPct val="35000"/>
            </a:spcAft>
            <a:buNone/>
          </a:pPr>
          <a:r>
            <a:rPr lang="fr-BE" sz="1400" kern="1200" dirty="0"/>
            <a:t>« Foundation » Tools</a:t>
          </a:r>
        </a:p>
      </dsp:txBody>
      <dsp:txXfrm>
        <a:off x="330919" y="1135452"/>
        <a:ext cx="2804229" cy="399568"/>
      </dsp:txXfrm>
    </dsp:sp>
    <dsp:sp modelId="{4718404C-9A32-4703-A512-BEE95C799CF9}">
      <dsp:nvSpPr>
        <dsp:cNvPr id="0" name=""/>
        <dsp:cNvSpPr/>
      </dsp:nvSpPr>
      <dsp:spPr>
        <a:xfrm>
          <a:off x="0" y="2501794"/>
          <a:ext cx="5727846" cy="378000"/>
        </a:xfrm>
        <a:prstGeom prst="rect">
          <a:avLst/>
        </a:prstGeom>
        <a:solidFill>
          <a:schemeClr val="accent3">
            <a:lumMod val="40000"/>
            <a:lumOff val="60000"/>
            <a:alpha val="9000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5DAA13B-2A97-4572-9EF8-95E2AA463EED}">
      <dsp:nvSpPr>
        <dsp:cNvPr id="0" name=""/>
        <dsp:cNvSpPr/>
      </dsp:nvSpPr>
      <dsp:spPr>
        <a:xfrm>
          <a:off x="283559" y="2280395"/>
          <a:ext cx="2866506" cy="442800"/>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solidFill>
            <a:schemeClr val="bg1">
              <a:lumMod val="65000"/>
            </a:schemeClr>
          </a:solid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1549" tIns="0" rIns="151549" bIns="0" numCol="1" spcCol="1270" anchor="ctr" anchorCtr="0">
          <a:noAutofit/>
        </a:bodyPr>
        <a:lstStyle/>
        <a:p>
          <a:pPr marL="0" lvl="0" indent="0" algn="l" defTabSz="622300">
            <a:lnSpc>
              <a:spcPct val="90000"/>
            </a:lnSpc>
            <a:spcBef>
              <a:spcPct val="0"/>
            </a:spcBef>
            <a:spcAft>
              <a:spcPct val="35000"/>
            </a:spcAft>
            <a:buNone/>
          </a:pPr>
          <a:r>
            <a:rPr lang="fr-BE" sz="1400" kern="1200" dirty="0"/>
            <a:t>« Implementation » Tools</a:t>
          </a:r>
        </a:p>
      </dsp:txBody>
      <dsp:txXfrm>
        <a:off x="305175" y="2302011"/>
        <a:ext cx="2823274" cy="399568"/>
      </dsp:txXfrm>
    </dsp:sp>
    <dsp:sp modelId="{884627D0-7DE7-434E-A5E5-F6517147479A}">
      <dsp:nvSpPr>
        <dsp:cNvPr id="0" name=""/>
        <dsp:cNvSpPr/>
      </dsp:nvSpPr>
      <dsp:spPr>
        <a:xfrm>
          <a:off x="0" y="4677182"/>
          <a:ext cx="5727846" cy="378000"/>
        </a:xfrm>
        <a:prstGeom prst="rect">
          <a:avLst/>
        </a:prstGeom>
        <a:solidFill>
          <a:schemeClr val="accent1">
            <a:lumMod val="40000"/>
            <a:lumOff val="60000"/>
            <a:alpha val="9000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CD81B42-0647-4C0F-B138-FCF7CF7A9252}">
      <dsp:nvSpPr>
        <dsp:cNvPr id="0" name=""/>
        <dsp:cNvSpPr/>
      </dsp:nvSpPr>
      <dsp:spPr>
        <a:xfrm>
          <a:off x="328351" y="4455781"/>
          <a:ext cx="2828375" cy="442800"/>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solidFill>
            <a:schemeClr val="bg1">
              <a:lumMod val="65000"/>
            </a:schemeClr>
          </a:solid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1549" tIns="0" rIns="151549" bIns="0" numCol="1" spcCol="1270" anchor="ctr" anchorCtr="0">
          <a:noAutofit/>
        </a:bodyPr>
        <a:lstStyle/>
        <a:p>
          <a:pPr marL="0" lvl="0" indent="0" algn="l" defTabSz="622300">
            <a:lnSpc>
              <a:spcPct val="90000"/>
            </a:lnSpc>
            <a:spcBef>
              <a:spcPct val="0"/>
            </a:spcBef>
            <a:spcAft>
              <a:spcPct val="35000"/>
            </a:spcAft>
            <a:buNone/>
          </a:pPr>
          <a:r>
            <a:rPr lang="fr-BE" sz="1400" kern="1200" dirty="0"/>
            <a:t>« Assessment » and « Reporting » Tools</a:t>
          </a:r>
        </a:p>
      </dsp:txBody>
      <dsp:txXfrm>
        <a:off x="349967" y="4477397"/>
        <a:ext cx="2785143" cy="39956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Selection</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t="-1000" b="-1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Product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t="-15000" b="-15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Monitoring</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Development</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1 : Minimizing the negative impact</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Supplier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l="-12000" r="-12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Selection</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t="-1000" b="-1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1 : Minimizing the negative impact</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351C0-880D-4E94-8B35-E5448737ACB3}">
      <dsp:nvSpPr>
        <dsp:cNvPr id="0" name=""/>
        <dsp:cNvSpPr/>
      </dsp:nvSpPr>
      <dsp:spPr>
        <a:xfrm>
          <a:off x="-1699421" y="-264304"/>
          <a:ext cx="2033866" cy="2033866"/>
        </a:xfrm>
        <a:prstGeom prst="blockArc">
          <a:avLst>
            <a:gd name="adj1" fmla="val 18900000"/>
            <a:gd name="adj2" fmla="val 2700000"/>
            <a:gd name="adj3" fmla="val 1062"/>
          </a:avLst>
        </a:pr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BD788-AB9E-4F31-9B36-A81FB65A5368}">
      <dsp:nvSpPr>
        <dsp:cNvPr id="0" name=""/>
        <dsp:cNvSpPr/>
      </dsp:nvSpPr>
      <dsp:spPr>
        <a:xfrm>
          <a:off x="176092" y="115724"/>
          <a:ext cx="2943209" cy="231568"/>
        </a:xfrm>
        <a:prstGeom prst="rect">
          <a:avLst/>
        </a:prstGeom>
        <a:solidFill>
          <a:schemeClr val="accent5">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Code of Conduct and other purchasing policies</a:t>
          </a:r>
        </a:p>
      </dsp:txBody>
      <dsp:txXfrm>
        <a:off x="176092" y="115724"/>
        <a:ext cx="2943209" cy="231568"/>
      </dsp:txXfrm>
    </dsp:sp>
    <dsp:sp modelId="{01BC793C-7C27-4052-BFA3-E74876495A1B}">
      <dsp:nvSpPr>
        <dsp:cNvPr id="0" name=""/>
        <dsp:cNvSpPr/>
      </dsp:nvSpPr>
      <dsp:spPr>
        <a:xfrm>
          <a:off x="31362" y="86778"/>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F5372E5F-C9A2-4A5E-9BA2-7C4FF06B147A}">
      <dsp:nvSpPr>
        <dsp:cNvPr id="0" name=""/>
        <dsp:cNvSpPr/>
      </dsp:nvSpPr>
      <dsp:spPr>
        <a:xfrm>
          <a:off x="308856" y="463137"/>
          <a:ext cx="2810445" cy="231568"/>
        </a:xfrm>
        <a:prstGeom prst="rect">
          <a:avLst/>
        </a:prstGeom>
        <a:solidFill>
          <a:schemeClr val="accent5">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SAQ questionnaire</a:t>
          </a:r>
        </a:p>
      </dsp:txBody>
      <dsp:txXfrm>
        <a:off x="308856" y="463137"/>
        <a:ext cx="2810445" cy="231568"/>
      </dsp:txXfrm>
    </dsp:sp>
    <dsp:sp modelId="{F035FE29-3A88-4EA2-A10A-1ED9609B67B9}">
      <dsp:nvSpPr>
        <dsp:cNvPr id="0" name=""/>
        <dsp:cNvSpPr/>
      </dsp:nvSpPr>
      <dsp:spPr>
        <a:xfrm>
          <a:off x="164125" y="434191"/>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BE3DAA15-4FD9-4760-B70C-013E4A4F409D}">
      <dsp:nvSpPr>
        <dsp:cNvPr id="0" name=""/>
        <dsp:cNvSpPr/>
      </dsp:nvSpPr>
      <dsp:spPr>
        <a:xfrm>
          <a:off x="308856" y="810551"/>
          <a:ext cx="2810445" cy="231568"/>
        </a:xfrm>
        <a:prstGeom prst="rect">
          <a:avLst/>
        </a:prstGeom>
        <a:solidFill>
          <a:schemeClr val="accent5">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Risk Evaluation and materiality matrix</a:t>
          </a:r>
        </a:p>
      </dsp:txBody>
      <dsp:txXfrm>
        <a:off x="308856" y="810551"/>
        <a:ext cx="2810445" cy="231568"/>
      </dsp:txXfrm>
    </dsp:sp>
    <dsp:sp modelId="{6393A720-406E-454D-A192-B0BBAF6A78A7}">
      <dsp:nvSpPr>
        <dsp:cNvPr id="0" name=""/>
        <dsp:cNvSpPr/>
      </dsp:nvSpPr>
      <dsp:spPr>
        <a:xfrm>
          <a:off x="75492" y="763693"/>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BBFA72B-B94F-4E46-B864-E719755CBC1B}">
      <dsp:nvSpPr>
        <dsp:cNvPr id="0" name=""/>
        <dsp:cNvSpPr/>
      </dsp:nvSpPr>
      <dsp:spPr>
        <a:xfrm>
          <a:off x="176092" y="1157964"/>
          <a:ext cx="2943209" cy="231568"/>
        </a:xfrm>
        <a:prstGeom prst="rect">
          <a:avLst/>
        </a:prstGeom>
        <a:solidFill>
          <a:schemeClr val="accent5">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Balanced Scorecard</a:t>
          </a:r>
        </a:p>
      </dsp:txBody>
      <dsp:txXfrm>
        <a:off x="176092" y="1157964"/>
        <a:ext cx="2943209" cy="231568"/>
      </dsp:txXfrm>
    </dsp:sp>
    <dsp:sp modelId="{A0CF7C61-2F31-4059-A5E6-FD581B8C7811}">
      <dsp:nvSpPr>
        <dsp:cNvPr id="0" name=""/>
        <dsp:cNvSpPr/>
      </dsp:nvSpPr>
      <dsp:spPr>
        <a:xfrm>
          <a:off x="31362" y="1129018"/>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Supplier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l="-12000" r="-12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Monitoring</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1 : Minimizing the negative impact</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Supplier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l="-12000" r="-12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256789" y="0"/>
          <a:ext cx="4715959" cy="275741"/>
        </a:xfrm>
        <a:prstGeom prst="homePlate">
          <a:avLst/>
        </a:prstGeom>
        <a:solidFill>
          <a:schemeClr val="accent1">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594"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Supplier Development</a:t>
          </a:r>
        </a:p>
      </dsp:txBody>
      <dsp:txXfrm rot="10800000">
        <a:off x="1325724" y="0"/>
        <a:ext cx="4647024" cy="275741"/>
      </dsp:txXfrm>
    </dsp:sp>
    <dsp:sp modelId="{0C29BBCC-545D-4FB3-AAD6-485D15716D58}">
      <dsp:nvSpPr>
        <dsp:cNvPr id="0" name=""/>
        <dsp:cNvSpPr/>
      </dsp:nvSpPr>
      <dsp:spPr>
        <a:xfrm>
          <a:off x="1118919" y="0"/>
          <a:ext cx="275741" cy="275741"/>
        </a:xfrm>
        <a:prstGeom prst="ellipse">
          <a:avLst/>
        </a:prstGeom>
        <a:blipFill rotWithShape="1">
          <a:blip xmlns:r="http://schemas.openxmlformats.org/officeDocument/2006/relationships" r:embed="rId1"/>
          <a:srcRect/>
          <a:stretch>
            <a:fillRect/>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1 : Minimizing the negative impact</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l="-8000" r="-8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1601744" y="0"/>
          <a:ext cx="5919949" cy="442519"/>
        </a:xfrm>
        <a:prstGeom prst="homePlate">
          <a:avLst/>
        </a:prstGeom>
        <a:solidFill>
          <a:schemeClr val="accent3">
            <a:lumMod val="20000"/>
            <a:lumOff val="8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5139" tIns="60960" rIns="113792" bIns="60960" numCol="1" spcCol="1270" anchor="ctr" anchorCtr="0">
          <a:noAutofit/>
        </a:bodyPr>
        <a:lstStyle/>
        <a:p>
          <a:pPr marL="0" lvl="0" indent="0" algn="ctr" defTabSz="711200">
            <a:lnSpc>
              <a:spcPct val="90000"/>
            </a:lnSpc>
            <a:spcBef>
              <a:spcPct val="0"/>
            </a:spcBef>
            <a:spcAft>
              <a:spcPct val="35000"/>
            </a:spcAft>
            <a:buNone/>
          </a:pPr>
          <a:r>
            <a:rPr lang="en-GB" sz="1600" kern="1200" noProof="0" dirty="0"/>
            <a:t>Product Focus</a:t>
          </a:r>
        </a:p>
      </dsp:txBody>
      <dsp:txXfrm rot="10800000">
        <a:off x="1712374" y="0"/>
        <a:ext cx="5809319" cy="442519"/>
      </dsp:txXfrm>
    </dsp:sp>
    <dsp:sp modelId="{0C29BBCC-545D-4FB3-AAD6-485D15716D58}">
      <dsp:nvSpPr>
        <dsp:cNvPr id="0" name=""/>
        <dsp:cNvSpPr/>
      </dsp:nvSpPr>
      <dsp:spPr>
        <a:xfrm>
          <a:off x="1380485" y="0"/>
          <a:ext cx="442519" cy="442519"/>
        </a:xfrm>
        <a:prstGeom prst="ellipse">
          <a:avLst/>
        </a:prstGeom>
        <a:blipFill rotWithShape="1">
          <a:blip xmlns:r="http://schemas.openxmlformats.org/officeDocument/2006/relationships" r:embed="rId1"/>
          <a:srcRect/>
          <a:stretch>
            <a:fillRect t="-15000" b="-15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351C0-880D-4E94-8B35-E5448737ACB3}">
      <dsp:nvSpPr>
        <dsp:cNvPr id="0" name=""/>
        <dsp:cNvSpPr/>
      </dsp:nvSpPr>
      <dsp:spPr>
        <a:xfrm>
          <a:off x="-2028212" y="-314289"/>
          <a:ext cx="2424446" cy="2424446"/>
        </a:xfrm>
        <a:prstGeom prst="blockArc">
          <a:avLst>
            <a:gd name="adj1" fmla="val 18900000"/>
            <a:gd name="adj2" fmla="val 2700000"/>
            <a:gd name="adj3" fmla="val 891"/>
          </a:avLst>
        </a:pr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BD788-AB9E-4F31-9B36-A81FB65A5368}">
      <dsp:nvSpPr>
        <dsp:cNvPr id="0" name=""/>
        <dsp:cNvSpPr/>
      </dsp:nvSpPr>
      <dsp:spPr>
        <a:xfrm>
          <a:off x="174949" y="72474"/>
          <a:ext cx="2939763" cy="304018"/>
        </a:xfrm>
        <a:prstGeom prst="rect">
          <a:avLst/>
        </a:prstGeom>
        <a:solidFill>
          <a:schemeClr val="accent3">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82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Supplier selection (risk assessment, selection criteria,…)</a:t>
          </a:r>
        </a:p>
      </dsp:txBody>
      <dsp:txXfrm>
        <a:off x="174949" y="72474"/>
        <a:ext cx="2939763" cy="304018"/>
      </dsp:txXfrm>
    </dsp:sp>
    <dsp:sp modelId="{01BC793C-7C27-4052-BFA3-E74876495A1B}">
      <dsp:nvSpPr>
        <dsp:cNvPr id="0" name=""/>
        <dsp:cNvSpPr/>
      </dsp:nvSpPr>
      <dsp:spPr>
        <a:xfrm>
          <a:off x="34602" y="84136"/>
          <a:ext cx="280694" cy="280694"/>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F5372E5F-C9A2-4A5E-9BA2-7C4FF06B147A}">
      <dsp:nvSpPr>
        <dsp:cNvPr id="0" name=""/>
        <dsp:cNvSpPr/>
      </dsp:nvSpPr>
      <dsp:spPr>
        <a:xfrm>
          <a:off x="335858" y="448931"/>
          <a:ext cx="2778853" cy="224555"/>
        </a:xfrm>
        <a:prstGeom prst="rect">
          <a:avLst/>
        </a:prstGeom>
        <a:solidFill>
          <a:schemeClr val="accent3">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82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Supplier monitoring (audits and visits)</a:t>
          </a:r>
        </a:p>
      </dsp:txBody>
      <dsp:txXfrm>
        <a:off x="335858" y="448931"/>
        <a:ext cx="2778853" cy="224555"/>
      </dsp:txXfrm>
    </dsp:sp>
    <dsp:sp modelId="{F035FE29-3A88-4EA2-A10A-1ED9609B67B9}">
      <dsp:nvSpPr>
        <dsp:cNvPr id="0" name=""/>
        <dsp:cNvSpPr/>
      </dsp:nvSpPr>
      <dsp:spPr>
        <a:xfrm>
          <a:off x="195511" y="420861"/>
          <a:ext cx="280694" cy="280694"/>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64933C05-A1D5-43A0-AEEA-6D5669B2E646}">
      <dsp:nvSpPr>
        <dsp:cNvPr id="0" name=""/>
        <dsp:cNvSpPr/>
      </dsp:nvSpPr>
      <dsp:spPr>
        <a:xfrm>
          <a:off x="385245" y="785656"/>
          <a:ext cx="2729466" cy="224555"/>
        </a:xfrm>
        <a:prstGeom prst="rect">
          <a:avLst/>
        </a:prstGeom>
        <a:solidFill>
          <a:schemeClr val="accent3">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82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Supplier development (action plans, collab,…)</a:t>
          </a:r>
        </a:p>
      </dsp:txBody>
      <dsp:txXfrm>
        <a:off x="385245" y="785656"/>
        <a:ext cx="2729466" cy="224555"/>
      </dsp:txXfrm>
    </dsp:sp>
    <dsp:sp modelId="{1CF19175-F931-4C73-8D82-D67D1C5B6B07}">
      <dsp:nvSpPr>
        <dsp:cNvPr id="0" name=""/>
        <dsp:cNvSpPr/>
      </dsp:nvSpPr>
      <dsp:spPr>
        <a:xfrm>
          <a:off x="244898" y="757586"/>
          <a:ext cx="280694" cy="280694"/>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AF75140-9B8A-4DB0-B905-E5C2E7D27C70}">
      <dsp:nvSpPr>
        <dsp:cNvPr id="0" name=""/>
        <dsp:cNvSpPr/>
      </dsp:nvSpPr>
      <dsp:spPr>
        <a:xfrm>
          <a:off x="335858" y="1122381"/>
          <a:ext cx="2778853" cy="224555"/>
        </a:xfrm>
        <a:prstGeom prst="rect">
          <a:avLst/>
        </a:prstGeom>
        <a:solidFill>
          <a:schemeClr val="accent3">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82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Product focus (LCA)</a:t>
          </a:r>
        </a:p>
      </dsp:txBody>
      <dsp:txXfrm>
        <a:off x="335858" y="1122381"/>
        <a:ext cx="2778853" cy="224555"/>
      </dsp:txXfrm>
    </dsp:sp>
    <dsp:sp modelId="{A58414CE-2EBE-492D-86CF-9AEB400194AC}">
      <dsp:nvSpPr>
        <dsp:cNvPr id="0" name=""/>
        <dsp:cNvSpPr/>
      </dsp:nvSpPr>
      <dsp:spPr>
        <a:xfrm>
          <a:off x="195511" y="1094312"/>
          <a:ext cx="280694" cy="280694"/>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E50736E-3A75-4572-80CA-05F70E9FB0FC}">
      <dsp:nvSpPr>
        <dsp:cNvPr id="0" name=""/>
        <dsp:cNvSpPr/>
      </dsp:nvSpPr>
      <dsp:spPr>
        <a:xfrm>
          <a:off x="174949" y="1459106"/>
          <a:ext cx="2939763" cy="224555"/>
        </a:xfrm>
        <a:prstGeom prst="rect">
          <a:avLst/>
        </a:prstGeom>
        <a:solidFill>
          <a:schemeClr val="accent3">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82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Introduction to circular economy</a:t>
          </a:r>
        </a:p>
      </dsp:txBody>
      <dsp:txXfrm>
        <a:off x="174949" y="1459106"/>
        <a:ext cx="2939763" cy="224555"/>
      </dsp:txXfrm>
    </dsp:sp>
    <dsp:sp modelId="{210CFAE7-74F3-49A9-9D01-E976EB5EAF73}">
      <dsp:nvSpPr>
        <dsp:cNvPr id="0" name=""/>
        <dsp:cNvSpPr/>
      </dsp:nvSpPr>
      <dsp:spPr>
        <a:xfrm>
          <a:off x="34602" y="1431037"/>
          <a:ext cx="280694" cy="280694"/>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A73D3-F76E-43FB-A10A-ABA2F156707B}">
      <dsp:nvSpPr>
        <dsp:cNvPr id="0" name=""/>
        <dsp:cNvSpPr/>
      </dsp:nvSpPr>
      <dsp:spPr>
        <a:xfrm rot="10800000">
          <a:off x="2205199" y="0"/>
          <a:ext cx="7876540" cy="885037"/>
        </a:xfrm>
        <a:prstGeom prst="homePlate">
          <a:avLst/>
        </a:prstGeom>
        <a:solidFill>
          <a:schemeClr val="accent4">
            <a:lumMod val="40000"/>
            <a:lumOff val="60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0277" tIns="76200" rIns="142240" bIns="76200" numCol="1" spcCol="1270" anchor="ctr" anchorCtr="0">
          <a:noAutofit/>
        </a:bodyPr>
        <a:lstStyle/>
        <a:p>
          <a:pPr marL="0" lvl="0" indent="0" algn="ctr" defTabSz="889000">
            <a:lnSpc>
              <a:spcPct val="90000"/>
            </a:lnSpc>
            <a:spcBef>
              <a:spcPct val="0"/>
            </a:spcBef>
            <a:spcAft>
              <a:spcPct val="35000"/>
            </a:spcAft>
            <a:buNone/>
          </a:pPr>
          <a:r>
            <a:rPr lang="en-GB" sz="2000" kern="1200" noProof="0" dirty="0"/>
            <a:t>Level 2 : Opening up to circular economy</a:t>
          </a:r>
        </a:p>
      </dsp:txBody>
      <dsp:txXfrm rot="10800000">
        <a:off x="2426458" y="0"/>
        <a:ext cx="7655281" cy="885037"/>
      </dsp:txXfrm>
    </dsp:sp>
    <dsp:sp modelId="{0C29BBCC-545D-4FB3-AAD6-485D15716D58}">
      <dsp:nvSpPr>
        <dsp:cNvPr id="0" name=""/>
        <dsp:cNvSpPr/>
      </dsp:nvSpPr>
      <dsp:spPr>
        <a:xfrm>
          <a:off x="1762681" y="0"/>
          <a:ext cx="885037" cy="885037"/>
        </a:xfrm>
        <a:prstGeom prst="ellipse">
          <a:avLst/>
        </a:prstGeom>
        <a:blipFill rotWithShape="1">
          <a:blip xmlns:r="http://schemas.openxmlformats.org/officeDocument/2006/relationships" r:embed="rId1"/>
          <a:srcRect/>
          <a:stretch>
            <a:fillRect t="-9000" b="-9000"/>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723B4-B28D-46FF-AFA9-A0D2D71DBB98}">
      <dsp:nvSpPr>
        <dsp:cNvPr id="0" name=""/>
        <dsp:cNvSpPr/>
      </dsp:nvSpPr>
      <dsp:spPr>
        <a:xfrm>
          <a:off x="160287" y="1204"/>
          <a:ext cx="2439756" cy="1680991"/>
        </a:xfrm>
        <a:prstGeom prst="roundRect">
          <a:avLst/>
        </a:prstGeom>
        <a:blipFill rotWithShape="1">
          <a:blip xmlns:r="http://schemas.openxmlformats.org/officeDocument/2006/relationships" r:embed="rId1"/>
          <a:srcRect/>
          <a:stretch>
            <a:fillRect l="-20000" r="-20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1597EC-CAB0-492E-A98A-9CE6DF6F3076}">
      <dsp:nvSpPr>
        <dsp:cNvPr id="0" name=""/>
        <dsp:cNvSpPr/>
      </dsp:nvSpPr>
      <dsp:spPr>
        <a:xfrm>
          <a:off x="160287" y="1682196"/>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Collaboration</a:t>
          </a:r>
        </a:p>
      </dsp:txBody>
      <dsp:txXfrm>
        <a:off x="160287" y="1682196"/>
        <a:ext cx="2439756" cy="905149"/>
      </dsp:txXfrm>
    </dsp:sp>
    <dsp:sp modelId="{2D581C8C-E8CF-4187-B345-CF656BA5C8F0}">
      <dsp:nvSpPr>
        <dsp:cNvPr id="0" name=""/>
        <dsp:cNvSpPr/>
      </dsp:nvSpPr>
      <dsp:spPr>
        <a:xfrm>
          <a:off x="2844121" y="1204"/>
          <a:ext cx="2439756" cy="1680991"/>
        </a:xfrm>
        <a:prstGeom prst="roundRect">
          <a:avLst/>
        </a:prstGeom>
        <a:blipFill rotWithShape="1">
          <a:blip xmlns:r="http://schemas.openxmlformats.org/officeDocument/2006/relationships" r:embed="rId2"/>
          <a:srcRect/>
          <a:stretch>
            <a:fillRect t="-23000" b="-23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55E27E-F0BD-42F5-9977-254BF6375EC9}">
      <dsp:nvSpPr>
        <dsp:cNvPr id="0" name=""/>
        <dsp:cNvSpPr/>
      </dsp:nvSpPr>
      <dsp:spPr>
        <a:xfrm>
          <a:off x="2844121" y="1682196"/>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Transparency</a:t>
          </a:r>
        </a:p>
      </dsp:txBody>
      <dsp:txXfrm>
        <a:off x="2844121" y="1682196"/>
        <a:ext cx="2439756" cy="905149"/>
      </dsp:txXfrm>
    </dsp:sp>
    <dsp:sp modelId="{2F762C5A-2F84-4CCE-BA3D-5C6A88F7D72A}">
      <dsp:nvSpPr>
        <dsp:cNvPr id="0" name=""/>
        <dsp:cNvSpPr/>
      </dsp:nvSpPr>
      <dsp:spPr>
        <a:xfrm>
          <a:off x="5527956" y="1204"/>
          <a:ext cx="2439756" cy="1680991"/>
        </a:xfrm>
        <a:prstGeom prst="roundRect">
          <a:avLst/>
        </a:prstGeom>
        <a:blipFill rotWithShape="1">
          <a:blip xmlns:r="http://schemas.openxmlformats.org/officeDocument/2006/relationships" r:embed="rId3"/>
          <a:srcRect/>
          <a:stretch>
            <a:fillRect t="-4000" b="-4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FAFA35-5115-4FC0-9FEE-78BA6C175733}">
      <dsp:nvSpPr>
        <dsp:cNvPr id="0" name=""/>
        <dsp:cNvSpPr/>
      </dsp:nvSpPr>
      <dsp:spPr>
        <a:xfrm>
          <a:off x="5527956" y="1682196"/>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Engagement</a:t>
          </a:r>
        </a:p>
      </dsp:txBody>
      <dsp:txXfrm>
        <a:off x="5527956" y="1682196"/>
        <a:ext cx="2439756" cy="905149"/>
      </dsp:txXfrm>
    </dsp:sp>
    <dsp:sp modelId="{BEA69F53-B9B6-4A49-8E0D-5C247FCB1B2E}">
      <dsp:nvSpPr>
        <dsp:cNvPr id="0" name=""/>
        <dsp:cNvSpPr/>
      </dsp:nvSpPr>
      <dsp:spPr>
        <a:xfrm>
          <a:off x="160287" y="2831321"/>
          <a:ext cx="2439756" cy="1680991"/>
        </a:xfrm>
        <a:prstGeom prst="roundRect">
          <a:avLst/>
        </a:prstGeom>
        <a:blipFill rotWithShape="1">
          <a:blip xmlns:r="http://schemas.openxmlformats.org/officeDocument/2006/relationships" r:embed="rId4"/>
          <a:srcRect/>
          <a:stretch>
            <a:fillRect l="-16000" r="-1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49C695-1019-477C-9385-F643FA3853FB}">
      <dsp:nvSpPr>
        <dsp:cNvPr id="0" name=""/>
        <dsp:cNvSpPr/>
      </dsp:nvSpPr>
      <dsp:spPr>
        <a:xfrm>
          <a:off x="160287" y="4512313"/>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Systemic Vision</a:t>
          </a:r>
        </a:p>
      </dsp:txBody>
      <dsp:txXfrm>
        <a:off x="160287" y="4512313"/>
        <a:ext cx="2439756" cy="905149"/>
      </dsp:txXfrm>
    </dsp:sp>
    <dsp:sp modelId="{F375D1A9-968A-4F1F-A41C-C522D1410A3F}">
      <dsp:nvSpPr>
        <dsp:cNvPr id="0" name=""/>
        <dsp:cNvSpPr/>
      </dsp:nvSpPr>
      <dsp:spPr>
        <a:xfrm>
          <a:off x="2844121" y="2831321"/>
          <a:ext cx="2439756" cy="1680991"/>
        </a:xfrm>
        <a:prstGeom prst="roundRect">
          <a:avLst/>
        </a:prstGeom>
        <a:blipFill rotWithShape="1">
          <a:blip xmlns:r="http://schemas.openxmlformats.org/officeDocument/2006/relationships" r:embed="rId5"/>
          <a:srcRect/>
          <a:stretch>
            <a:fillRect l="-6000" r="-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569183-AB91-4542-952D-3CF6FF346422}">
      <dsp:nvSpPr>
        <dsp:cNvPr id="0" name=""/>
        <dsp:cNvSpPr/>
      </dsp:nvSpPr>
      <dsp:spPr>
        <a:xfrm>
          <a:off x="2844121" y="4512313"/>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Innovation</a:t>
          </a:r>
        </a:p>
      </dsp:txBody>
      <dsp:txXfrm>
        <a:off x="2844121" y="4512313"/>
        <a:ext cx="2439756" cy="905149"/>
      </dsp:txXfrm>
    </dsp:sp>
    <dsp:sp modelId="{9558CCC5-6387-4E57-9D12-7CC20927963E}">
      <dsp:nvSpPr>
        <dsp:cNvPr id="0" name=""/>
        <dsp:cNvSpPr/>
      </dsp:nvSpPr>
      <dsp:spPr>
        <a:xfrm>
          <a:off x="5527956" y="2831321"/>
          <a:ext cx="2439756" cy="1680991"/>
        </a:xfrm>
        <a:prstGeom prst="roundRect">
          <a:avLst/>
        </a:prstGeom>
        <a:blipFill rotWithShape="1">
          <a:blip xmlns:r="http://schemas.openxmlformats.org/officeDocument/2006/relationships" r:embed="rId6"/>
          <a:srcRect/>
          <a:stretch>
            <a:fillRect l="-2000" r="-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099FBA-BE39-4735-B8C8-71B970EFCE3B}">
      <dsp:nvSpPr>
        <dsp:cNvPr id="0" name=""/>
        <dsp:cNvSpPr/>
      </dsp:nvSpPr>
      <dsp:spPr>
        <a:xfrm>
          <a:off x="5527956" y="4512313"/>
          <a:ext cx="2439756" cy="90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fr-BE" sz="2400" kern="1200" dirty="0"/>
            <a:t>LT Perspective</a:t>
          </a:r>
        </a:p>
      </dsp:txBody>
      <dsp:txXfrm>
        <a:off x="5527956" y="4512313"/>
        <a:ext cx="2439756" cy="905149"/>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351C0-880D-4E94-8B35-E5448737ACB3}">
      <dsp:nvSpPr>
        <dsp:cNvPr id="0" name=""/>
        <dsp:cNvSpPr/>
      </dsp:nvSpPr>
      <dsp:spPr>
        <a:xfrm>
          <a:off x="-1699421" y="-264304"/>
          <a:ext cx="2033866" cy="2033866"/>
        </a:xfrm>
        <a:prstGeom prst="blockArc">
          <a:avLst>
            <a:gd name="adj1" fmla="val 18900000"/>
            <a:gd name="adj2" fmla="val 2700000"/>
            <a:gd name="adj3" fmla="val 1062"/>
          </a:avLst>
        </a:pr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BD788-AB9E-4F31-9B36-A81FB65A5368}">
      <dsp:nvSpPr>
        <dsp:cNvPr id="0" name=""/>
        <dsp:cNvSpPr/>
      </dsp:nvSpPr>
      <dsp:spPr>
        <a:xfrm>
          <a:off x="176092" y="115724"/>
          <a:ext cx="2943209" cy="231568"/>
        </a:xfrm>
        <a:prstGeom prst="rect">
          <a:avLst/>
        </a:prstGeom>
        <a:solidFill>
          <a:schemeClr val="accent1">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KPIs</a:t>
          </a:r>
        </a:p>
      </dsp:txBody>
      <dsp:txXfrm>
        <a:off x="176092" y="115724"/>
        <a:ext cx="2943209" cy="231568"/>
      </dsp:txXfrm>
    </dsp:sp>
    <dsp:sp modelId="{01BC793C-7C27-4052-BFA3-E74876495A1B}">
      <dsp:nvSpPr>
        <dsp:cNvPr id="0" name=""/>
        <dsp:cNvSpPr/>
      </dsp:nvSpPr>
      <dsp:spPr>
        <a:xfrm>
          <a:off x="31362" y="86778"/>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F5372E5F-C9A2-4A5E-9BA2-7C4FF06B147A}">
      <dsp:nvSpPr>
        <dsp:cNvPr id="0" name=""/>
        <dsp:cNvSpPr/>
      </dsp:nvSpPr>
      <dsp:spPr>
        <a:xfrm>
          <a:off x="308856" y="463137"/>
          <a:ext cx="2810445" cy="231568"/>
        </a:xfrm>
        <a:prstGeom prst="rect">
          <a:avLst/>
        </a:prstGeom>
        <a:solidFill>
          <a:schemeClr val="accent1">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Reporting guidelines (GRI, …)</a:t>
          </a:r>
        </a:p>
      </dsp:txBody>
      <dsp:txXfrm>
        <a:off x="308856" y="463137"/>
        <a:ext cx="2810445" cy="231568"/>
      </dsp:txXfrm>
    </dsp:sp>
    <dsp:sp modelId="{F035FE29-3A88-4EA2-A10A-1ED9609B67B9}">
      <dsp:nvSpPr>
        <dsp:cNvPr id="0" name=""/>
        <dsp:cNvSpPr/>
      </dsp:nvSpPr>
      <dsp:spPr>
        <a:xfrm>
          <a:off x="164125" y="434191"/>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BE3DAA15-4FD9-4760-B70C-013E4A4F409D}">
      <dsp:nvSpPr>
        <dsp:cNvPr id="0" name=""/>
        <dsp:cNvSpPr/>
      </dsp:nvSpPr>
      <dsp:spPr>
        <a:xfrm>
          <a:off x="308856" y="810551"/>
          <a:ext cx="2810445" cy="231568"/>
        </a:xfrm>
        <a:prstGeom prst="rect">
          <a:avLst/>
        </a:prstGeom>
        <a:solidFill>
          <a:schemeClr val="accent1">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Financial indexes about sustainability</a:t>
          </a:r>
        </a:p>
      </dsp:txBody>
      <dsp:txXfrm>
        <a:off x="308856" y="810551"/>
        <a:ext cx="2810445" cy="231568"/>
      </dsp:txXfrm>
    </dsp:sp>
    <dsp:sp modelId="{6393A720-406E-454D-A192-B0BBAF6A78A7}">
      <dsp:nvSpPr>
        <dsp:cNvPr id="0" name=""/>
        <dsp:cNvSpPr/>
      </dsp:nvSpPr>
      <dsp:spPr>
        <a:xfrm>
          <a:off x="75492" y="763693"/>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BBFA72B-B94F-4E46-B864-E719755CBC1B}">
      <dsp:nvSpPr>
        <dsp:cNvPr id="0" name=""/>
        <dsp:cNvSpPr/>
      </dsp:nvSpPr>
      <dsp:spPr>
        <a:xfrm>
          <a:off x="176092" y="1157964"/>
          <a:ext cx="2943209" cy="231568"/>
        </a:xfrm>
        <a:prstGeom prst="rect">
          <a:avLst/>
        </a:prstGeom>
        <a:solidFill>
          <a:schemeClr val="accent1">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3808"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Examples of reports</a:t>
          </a:r>
        </a:p>
      </dsp:txBody>
      <dsp:txXfrm>
        <a:off x="176092" y="1157964"/>
        <a:ext cx="2943209" cy="231568"/>
      </dsp:txXfrm>
    </dsp:sp>
    <dsp:sp modelId="{A0CF7C61-2F31-4059-A5E6-FD581B8C7811}">
      <dsp:nvSpPr>
        <dsp:cNvPr id="0" name=""/>
        <dsp:cNvSpPr/>
      </dsp:nvSpPr>
      <dsp:spPr>
        <a:xfrm>
          <a:off x="31362" y="1129018"/>
          <a:ext cx="289461" cy="289461"/>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351C0-880D-4E94-8B35-E5448737ACB3}">
      <dsp:nvSpPr>
        <dsp:cNvPr id="0" name=""/>
        <dsp:cNvSpPr/>
      </dsp:nvSpPr>
      <dsp:spPr>
        <a:xfrm>
          <a:off x="-1329407" y="-208052"/>
          <a:ext cx="1594316" cy="1594316"/>
        </a:xfrm>
        <a:prstGeom prst="blockArc">
          <a:avLst>
            <a:gd name="adj1" fmla="val 18900000"/>
            <a:gd name="adj2" fmla="val 2700000"/>
            <a:gd name="adj3" fmla="val 1355"/>
          </a:avLst>
        </a:pr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1EA930-D8F6-4193-B3CE-5CFD2D25CBDC}">
      <dsp:nvSpPr>
        <dsp:cNvPr id="0" name=""/>
        <dsp:cNvSpPr/>
      </dsp:nvSpPr>
      <dsp:spPr>
        <a:xfrm>
          <a:off x="170186" y="117821"/>
          <a:ext cx="2954280" cy="235642"/>
        </a:xfrm>
        <a:prstGeom prst="rect">
          <a:avLst/>
        </a:prstGeom>
        <a:solidFill>
          <a:schemeClr val="accent6">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70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Definitions</a:t>
          </a:r>
        </a:p>
      </dsp:txBody>
      <dsp:txXfrm>
        <a:off x="170186" y="117821"/>
        <a:ext cx="2954280" cy="235642"/>
      </dsp:txXfrm>
    </dsp:sp>
    <dsp:sp modelId="{F035FE29-3A88-4EA2-A10A-1ED9609B67B9}">
      <dsp:nvSpPr>
        <dsp:cNvPr id="0" name=""/>
        <dsp:cNvSpPr/>
      </dsp:nvSpPr>
      <dsp:spPr>
        <a:xfrm>
          <a:off x="22910" y="88365"/>
          <a:ext cx="294553" cy="294553"/>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31978DE7-8E62-4FB7-9D47-B701D318FB09}">
      <dsp:nvSpPr>
        <dsp:cNvPr id="0" name=""/>
        <dsp:cNvSpPr/>
      </dsp:nvSpPr>
      <dsp:spPr>
        <a:xfrm>
          <a:off x="255842" y="471284"/>
          <a:ext cx="2868624" cy="235642"/>
        </a:xfrm>
        <a:prstGeom prst="rect">
          <a:avLst/>
        </a:prstGeom>
        <a:solidFill>
          <a:schemeClr val="accent6">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70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Helping organizations</a:t>
          </a:r>
        </a:p>
      </dsp:txBody>
      <dsp:txXfrm>
        <a:off x="255842" y="471284"/>
        <a:ext cx="2868624" cy="235642"/>
      </dsp:txXfrm>
    </dsp:sp>
    <dsp:sp modelId="{6393A720-406E-454D-A192-B0BBAF6A78A7}">
      <dsp:nvSpPr>
        <dsp:cNvPr id="0" name=""/>
        <dsp:cNvSpPr/>
      </dsp:nvSpPr>
      <dsp:spPr>
        <a:xfrm>
          <a:off x="18373" y="423602"/>
          <a:ext cx="294553" cy="294553"/>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61E0E8CF-2B1C-474A-B742-C0D4C461190E}">
      <dsp:nvSpPr>
        <dsp:cNvPr id="0" name=""/>
        <dsp:cNvSpPr/>
      </dsp:nvSpPr>
      <dsp:spPr>
        <a:xfrm>
          <a:off x="170186" y="824748"/>
          <a:ext cx="2954280" cy="235642"/>
        </a:xfrm>
        <a:prstGeom prst="rect">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7041" tIns="22860" rIns="22860" bIns="22860" numCol="1" spcCol="1270" anchor="ctr" anchorCtr="0">
          <a:noAutofit/>
        </a:bodyPr>
        <a:lstStyle/>
        <a:p>
          <a:pPr marL="0" lvl="0" indent="0" algn="l" defTabSz="400050">
            <a:lnSpc>
              <a:spcPct val="90000"/>
            </a:lnSpc>
            <a:spcBef>
              <a:spcPct val="0"/>
            </a:spcBef>
            <a:spcAft>
              <a:spcPct val="35000"/>
            </a:spcAft>
            <a:buNone/>
          </a:pPr>
          <a:r>
            <a:rPr lang="en-GB" sz="900" kern="1200" noProof="0" dirty="0"/>
            <a:t>Guides</a:t>
          </a:r>
        </a:p>
      </dsp:txBody>
      <dsp:txXfrm>
        <a:off x="170186" y="824748"/>
        <a:ext cx="2954280" cy="235642"/>
      </dsp:txXfrm>
    </dsp:sp>
    <dsp:sp modelId="{3F960B61-2612-430B-B619-9B44B63F123D}">
      <dsp:nvSpPr>
        <dsp:cNvPr id="0" name=""/>
        <dsp:cNvSpPr/>
      </dsp:nvSpPr>
      <dsp:spPr>
        <a:xfrm>
          <a:off x="22910" y="795293"/>
          <a:ext cx="294553" cy="294553"/>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21E7D-0612-4D86-ACF1-7D2EA3F61168}">
      <dsp:nvSpPr>
        <dsp:cNvPr id="0" name=""/>
        <dsp:cNvSpPr/>
      </dsp:nvSpPr>
      <dsp:spPr>
        <a:xfrm>
          <a:off x="5570" y="111269"/>
          <a:ext cx="1621177" cy="648470"/>
        </a:xfrm>
        <a:prstGeom prst="homePlate">
          <a:avLst/>
        </a:prstGeom>
        <a:solidFill>
          <a:schemeClr val="bg1"/>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Introduction</a:t>
          </a:r>
        </a:p>
      </dsp:txBody>
      <dsp:txXfrm>
        <a:off x="5570" y="111269"/>
        <a:ext cx="1459060" cy="648470"/>
      </dsp:txXfrm>
    </dsp:sp>
    <dsp:sp modelId="{B023E252-0A37-463C-92F1-8DD76A224654}">
      <dsp:nvSpPr>
        <dsp:cNvPr id="0" name=""/>
        <dsp:cNvSpPr/>
      </dsp:nvSpPr>
      <dsp:spPr>
        <a:xfrm>
          <a:off x="1302511" y="111269"/>
          <a:ext cx="1621177" cy="648470"/>
        </a:xfrm>
        <a:prstGeom prst="chevron">
          <a:avLst/>
        </a:prstGeom>
        <a:solidFill>
          <a:schemeClr val="bg1">
            <a:lumMod val="85000"/>
          </a:schemeClr>
        </a:soli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The importance of sustainable purchasing</a:t>
          </a:r>
        </a:p>
      </dsp:txBody>
      <dsp:txXfrm>
        <a:off x="1626746" y="111269"/>
        <a:ext cx="972707" cy="648470"/>
      </dsp:txXfrm>
    </dsp:sp>
    <dsp:sp modelId="{ECD281A1-ED32-47CF-8E1E-E30332BE6C68}">
      <dsp:nvSpPr>
        <dsp:cNvPr id="0" name=""/>
        <dsp:cNvSpPr/>
      </dsp:nvSpPr>
      <dsp:spPr>
        <a:xfrm>
          <a:off x="259945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Fact Sheets</a:t>
          </a:r>
        </a:p>
      </dsp:txBody>
      <dsp:txXfrm>
        <a:off x="2923688" y="111269"/>
        <a:ext cx="972707" cy="648470"/>
      </dsp:txXfrm>
    </dsp:sp>
    <dsp:sp modelId="{5EC0D656-286B-43A1-9B8F-1F768C971162}">
      <dsp:nvSpPr>
        <dsp:cNvPr id="0" name=""/>
        <dsp:cNvSpPr/>
      </dsp:nvSpPr>
      <dsp:spPr>
        <a:xfrm>
          <a:off x="3896395"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Foundation » Tools</a:t>
          </a:r>
        </a:p>
      </dsp:txBody>
      <dsp:txXfrm>
        <a:off x="4220630" y="111269"/>
        <a:ext cx="972707" cy="648470"/>
      </dsp:txXfrm>
    </dsp:sp>
    <dsp:sp modelId="{EDA006F3-7BEE-49AC-BE80-569CA1479487}">
      <dsp:nvSpPr>
        <dsp:cNvPr id="0" name=""/>
        <dsp:cNvSpPr/>
      </dsp:nvSpPr>
      <dsp:spPr>
        <a:xfrm>
          <a:off x="5193336"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Implementati-on » Tools</a:t>
          </a:r>
        </a:p>
      </dsp:txBody>
      <dsp:txXfrm>
        <a:off x="5517571" y="111269"/>
        <a:ext cx="972707" cy="648470"/>
      </dsp:txXfrm>
    </dsp:sp>
    <dsp:sp modelId="{AEE4C771-E2B8-4AD0-B2D9-27DE3CDC1BA9}">
      <dsp:nvSpPr>
        <dsp:cNvPr id="0" name=""/>
        <dsp:cNvSpPr/>
      </dsp:nvSpPr>
      <dsp:spPr>
        <a:xfrm>
          <a:off x="6490278"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 Assessment » &amp; « Reporting » Tools</a:t>
          </a:r>
        </a:p>
      </dsp:txBody>
      <dsp:txXfrm>
        <a:off x="6814513" y="111269"/>
        <a:ext cx="972707" cy="648470"/>
      </dsp:txXfrm>
    </dsp:sp>
    <dsp:sp modelId="{0B8625B4-B69C-4562-A801-6904027A8D61}">
      <dsp:nvSpPr>
        <dsp:cNvPr id="0" name=""/>
        <dsp:cNvSpPr/>
      </dsp:nvSpPr>
      <dsp:spPr>
        <a:xfrm>
          <a:off x="7787220"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Success factors</a:t>
          </a:r>
        </a:p>
      </dsp:txBody>
      <dsp:txXfrm>
        <a:off x="8111455" y="111269"/>
        <a:ext cx="972707" cy="648470"/>
      </dsp:txXfrm>
    </dsp:sp>
    <dsp:sp modelId="{194C7208-1650-47A9-BACF-2B0D118648CB}">
      <dsp:nvSpPr>
        <dsp:cNvPr id="0" name=""/>
        <dsp:cNvSpPr/>
      </dsp:nvSpPr>
      <dsp:spPr>
        <a:xfrm>
          <a:off x="9084162"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Other links</a:t>
          </a:r>
        </a:p>
      </dsp:txBody>
      <dsp:txXfrm>
        <a:off x="9408397" y="111269"/>
        <a:ext cx="972707" cy="648470"/>
      </dsp:txXfrm>
    </dsp:sp>
    <dsp:sp modelId="{22C25914-B2A9-4D76-A0B5-BC756EC1B36D}">
      <dsp:nvSpPr>
        <dsp:cNvPr id="0" name=""/>
        <dsp:cNvSpPr/>
      </dsp:nvSpPr>
      <dsp:spPr>
        <a:xfrm>
          <a:off x="10381103" y="111269"/>
          <a:ext cx="1621177" cy="648470"/>
        </a:xfrm>
        <a:prstGeom prst="chevron">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a:lnSpc>
              <a:spcPct val="90000"/>
            </a:lnSpc>
            <a:spcBef>
              <a:spcPct val="0"/>
            </a:spcBef>
            <a:spcAft>
              <a:spcPct val="35000"/>
            </a:spcAft>
            <a:buNone/>
          </a:pPr>
          <a:r>
            <a:rPr lang="en-GB" sz="1000" b="1" kern="1200" noProof="0" dirty="0"/>
            <a:t>Suggestion box</a:t>
          </a:r>
        </a:p>
      </dsp:txBody>
      <dsp:txXfrm>
        <a:off x="10705338" y="111269"/>
        <a:ext cx="972707" cy="64847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42131" cy="345604"/>
          </a:xfrm>
          <a:prstGeom prst="rect">
            <a:avLst/>
          </a:prstGeom>
        </p:spPr>
        <p:txBody>
          <a:bodyPr vert="horz" lIns="96616" tIns="48308" rIns="96616" bIns="48308" rtlCol="0"/>
          <a:lstStyle>
            <a:lvl1pPr algn="l">
              <a:defRPr sz="1300"/>
            </a:lvl1pPr>
          </a:lstStyle>
          <a:p>
            <a:endParaRPr lang="fr-BE"/>
          </a:p>
        </p:txBody>
      </p:sp>
      <p:sp>
        <p:nvSpPr>
          <p:cNvPr id="3" name="Espace réservé de la date 2"/>
          <p:cNvSpPr>
            <a:spLocks noGrp="1"/>
          </p:cNvSpPr>
          <p:nvPr>
            <p:ph type="dt" idx="1"/>
          </p:nvPr>
        </p:nvSpPr>
        <p:spPr>
          <a:xfrm>
            <a:off x="5675851" y="0"/>
            <a:ext cx="4342131" cy="345604"/>
          </a:xfrm>
          <a:prstGeom prst="rect">
            <a:avLst/>
          </a:prstGeom>
        </p:spPr>
        <p:txBody>
          <a:bodyPr vert="horz" lIns="96616" tIns="48308" rIns="96616" bIns="48308" rtlCol="0"/>
          <a:lstStyle>
            <a:lvl1pPr algn="r">
              <a:defRPr sz="1300"/>
            </a:lvl1pPr>
          </a:lstStyle>
          <a:p>
            <a:fld id="{085AEA1F-17EC-41BC-802C-D9D964D88346}" type="datetimeFigureOut">
              <a:rPr lang="fr-BE" smtClean="0"/>
              <a:t>10-08-19</a:t>
            </a:fld>
            <a:endParaRPr lang="fr-BE"/>
          </a:p>
        </p:txBody>
      </p:sp>
      <p:sp>
        <p:nvSpPr>
          <p:cNvPr id="4" name="Espace réservé de l'image des diapositives 3"/>
          <p:cNvSpPr>
            <a:spLocks noGrp="1" noRot="1" noChangeAspect="1"/>
          </p:cNvSpPr>
          <p:nvPr>
            <p:ph type="sldImg" idx="2"/>
          </p:nvPr>
        </p:nvSpPr>
        <p:spPr>
          <a:xfrm>
            <a:off x="2943225" y="860425"/>
            <a:ext cx="4133850" cy="2325688"/>
          </a:xfrm>
          <a:prstGeom prst="rect">
            <a:avLst/>
          </a:prstGeom>
          <a:noFill/>
          <a:ln w="12700">
            <a:solidFill>
              <a:prstClr val="black"/>
            </a:solidFill>
          </a:ln>
        </p:spPr>
        <p:txBody>
          <a:bodyPr vert="horz" lIns="96616" tIns="48308" rIns="96616" bIns="48308" rtlCol="0" anchor="ctr"/>
          <a:lstStyle/>
          <a:p>
            <a:endParaRPr lang="fr-BE"/>
          </a:p>
        </p:txBody>
      </p:sp>
      <p:sp>
        <p:nvSpPr>
          <p:cNvPr id="5" name="Espace réservé des notes 4"/>
          <p:cNvSpPr>
            <a:spLocks noGrp="1"/>
          </p:cNvSpPr>
          <p:nvPr>
            <p:ph type="body" sz="quarter" idx="3"/>
          </p:nvPr>
        </p:nvSpPr>
        <p:spPr>
          <a:xfrm>
            <a:off x="1002031" y="3314929"/>
            <a:ext cx="8016239" cy="2712214"/>
          </a:xfrm>
          <a:prstGeom prst="rect">
            <a:avLst/>
          </a:prstGeom>
        </p:spPr>
        <p:txBody>
          <a:bodyPr vert="horz" lIns="96616" tIns="48308" rIns="96616" bIns="48308"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6542560"/>
            <a:ext cx="4342131" cy="345604"/>
          </a:xfrm>
          <a:prstGeom prst="rect">
            <a:avLst/>
          </a:prstGeom>
        </p:spPr>
        <p:txBody>
          <a:bodyPr vert="horz" lIns="96616" tIns="48308" rIns="96616" bIns="48308" rtlCol="0" anchor="b"/>
          <a:lstStyle>
            <a:lvl1pPr algn="l">
              <a:defRPr sz="1300"/>
            </a:lvl1pPr>
          </a:lstStyle>
          <a:p>
            <a:endParaRPr lang="fr-BE"/>
          </a:p>
        </p:txBody>
      </p:sp>
      <p:sp>
        <p:nvSpPr>
          <p:cNvPr id="7" name="Espace réservé du numéro de diapositive 6"/>
          <p:cNvSpPr>
            <a:spLocks noGrp="1"/>
          </p:cNvSpPr>
          <p:nvPr>
            <p:ph type="sldNum" sz="quarter" idx="5"/>
          </p:nvPr>
        </p:nvSpPr>
        <p:spPr>
          <a:xfrm>
            <a:off x="5675851" y="6542560"/>
            <a:ext cx="4342131" cy="345604"/>
          </a:xfrm>
          <a:prstGeom prst="rect">
            <a:avLst/>
          </a:prstGeom>
        </p:spPr>
        <p:txBody>
          <a:bodyPr vert="horz" lIns="96616" tIns="48308" rIns="96616" bIns="48308" rtlCol="0" anchor="b"/>
          <a:lstStyle>
            <a:lvl1pPr algn="r">
              <a:defRPr sz="1300"/>
            </a:lvl1pPr>
          </a:lstStyle>
          <a:p>
            <a:fld id="{6D74AE64-79CA-4F84-8995-501E7523C857}" type="slidenum">
              <a:rPr lang="fr-BE" smtClean="0"/>
              <a:t>‹N°›</a:t>
            </a:fld>
            <a:endParaRPr lang="fr-BE"/>
          </a:p>
        </p:txBody>
      </p:sp>
    </p:spTree>
    <p:extLst>
      <p:ext uri="{BB962C8B-B14F-4D97-AF65-F5344CB8AC3E}">
        <p14:creationId xmlns:p14="http://schemas.microsoft.com/office/powerpoint/2010/main" val="65638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2816791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4205135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552BD2-0007-4D34-8FE7-7A057664D67B}" type="slidenum">
              <a:rPr lang="fr-BE" smtClean="0"/>
              <a:t>‹N°›</a:t>
            </a:fld>
            <a:endParaRPr lang="fr-BE"/>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72605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2613325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552BD2-0007-4D34-8FE7-7A057664D67B}" type="slidenum">
              <a:rPr lang="fr-BE" smtClean="0"/>
              <a:t>‹N°›</a:t>
            </a:fld>
            <a:endParaRPr lang="fr-BE"/>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42774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12051436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3730229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69308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2586396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DDC45C7-31C6-4738-B46F-08C9EF38E60A}" type="datetimeFigureOut">
              <a:rPr lang="fr-BE" smtClean="0"/>
              <a:t>10-08-19</a:t>
            </a:fld>
            <a:endParaRPr lang="fr-BE"/>
          </a:p>
        </p:txBody>
      </p:sp>
      <p:sp>
        <p:nvSpPr>
          <p:cNvPr id="5" name="Footer Placeholder 4"/>
          <p:cNvSpPr>
            <a:spLocks noGrp="1"/>
          </p:cNvSpPr>
          <p:nvPr>
            <p:ph type="ftr" sz="quarter" idx="11"/>
          </p:nvPr>
        </p:nvSpPr>
        <p:spPr/>
        <p:txBody>
          <a:bodyPr/>
          <a:lstStyle/>
          <a:p>
            <a:endParaRPr lang="fr-BE"/>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3788664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3359573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7DDC45C7-31C6-4738-B46F-08C9EF38E60A}" type="datetimeFigureOut">
              <a:rPr lang="fr-BE" smtClean="0"/>
              <a:t>10-08-19</a:t>
            </a:fld>
            <a:endParaRPr lang="fr-BE"/>
          </a:p>
        </p:txBody>
      </p:sp>
      <p:sp>
        <p:nvSpPr>
          <p:cNvPr id="8" name="Footer Placeholder 7"/>
          <p:cNvSpPr>
            <a:spLocks noGrp="1"/>
          </p:cNvSpPr>
          <p:nvPr>
            <p:ph type="ftr" sz="quarter" idx="11"/>
          </p:nvPr>
        </p:nvSpPr>
        <p:spPr/>
        <p:txBody>
          <a:bodyPr/>
          <a:lstStyle/>
          <a:p>
            <a:endParaRPr lang="fr-BE"/>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26097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7DDC45C7-31C6-4738-B46F-08C9EF38E60A}" type="datetimeFigureOut">
              <a:rPr lang="fr-BE" smtClean="0"/>
              <a:t>10-08-19</a:t>
            </a:fld>
            <a:endParaRPr lang="fr-BE"/>
          </a:p>
        </p:txBody>
      </p:sp>
      <p:sp>
        <p:nvSpPr>
          <p:cNvPr id="4" name="Footer Placeholder 3"/>
          <p:cNvSpPr>
            <a:spLocks noGrp="1"/>
          </p:cNvSpPr>
          <p:nvPr>
            <p:ph type="ftr" sz="quarter" idx="11"/>
          </p:nvPr>
        </p:nvSpPr>
        <p:spPr/>
        <p:txBody>
          <a:bodyPr/>
          <a:lstStyle/>
          <a:p>
            <a:endParaRPr lang="fr-BE"/>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254767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DC45C7-31C6-4738-B46F-08C9EF38E60A}" type="datetimeFigureOut">
              <a:rPr lang="fr-BE" smtClean="0"/>
              <a:t>10-08-19</a:t>
            </a:fld>
            <a:endParaRPr lang="fr-BE"/>
          </a:p>
        </p:txBody>
      </p:sp>
      <p:sp>
        <p:nvSpPr>
          <p:cNvPr id="3" name="Footer Placeholder 2"/>
          <p:cNvSpPr>
            <a:spLocks noGrp="1"/>
          </p:cNvSpPr>
          <p:nvPr>
            <p:ph type="ftr" sz="quarter" idx="11"/>
          </p:nvPr>
        </p:nvSpPr>
        <p:spPr/>
        <p:txBody>
          <a:bodyPr/>
          <a:lstStyle/>
          <a:p>
            <a:endParaRPr lang="fr-BE"/>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147688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158033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7DDC45C7-31C6-4738-B46F-08C9EF38E60A}" type="datetimeFigureOut">
              <a:rPr lang="fr-BE" smtClean="0"/>
              <a:t>10-08-19</a:t>
            </a:fld>
            <a:endParaRPr lang="fr-BE"/>
          </a:p>
        </p:txBody>
      </p:sp>
      <p:sp>
        <p:nvSpPr>
          <p:cNvPr id="6" name="Footer Placeholder 5"/>
          <p:cNvSpPr>
            <a:spLocks noGrp="1"/>
          </p:cNvSpPr>
          <p:nvPr>
            <p:ph type="ftr" sz="quarter" idx="11"/>
          </p:nvPr>
        </p:nvSpPr>
        <p:spPr/>
        <p:txBody>
          <a:bodyPr/>
          <a:lstStyle/>
          <a:p>
            <a:endParaRPr lang="fr-BE"/>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552BD2-0007-4D34-8FE7-7A057664D67B}" type="slidenum">
              <a:rPr lang="fr-BE" smtClean="0"/>
              <a:t>‹N°›</a:t>
            </a:fld>
            <a:endParaRPr lang="fr-BE"/>
          </a:p>
        </p:txBody>
      </p:sp>
    </p:spTree>
    <p:extLst>
      <p:ext uri="{BB962C8B-B14F-4D97-AF65-F5344CB8AC3E}">
        <p14:creationId xmlns:p14="http://schemas.microsoft.com/office/powerpoint/2010/main" val="3096817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DDC45C7-31C6-4738-B46F-08C9EF38E60A}" type="datetimeFigureOut">
              <a:rPr lang="fr-BE" smtClean="0"/>
              <a:t>10-08-19</a:t>
            </a:fld>
            <a:endParaRPr lang="fr-BE"/>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5552BD2-0007-4D34-8FE7-7A057664D67B}" type="slidenum">
              <a:rPr lang="fr-BE" smtClean="0"/>
              <a:t>‹N°›</a:t>
            </a:fld>
            <a:endParaRPr lang="fr-BE"/>
          </a:p>
        </p:txBody>
      </p:sp>
    </p:spTree>
    <p:extLst>
      <p:ext uri="{BB962C8B-B14F-4D97-AF65-F5344CB8AC3E}">
        <p14:creationId xmlns:p14="http://schemas.microsoft.com/office/powerpoint/2010/main" val="144647986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1.xml"/><Relationship Id="rId7" Type="http://schemas.microsoft.com/office/2007/relationships/diagramDrawing" Target="../diagrams/drawing11.xml"/><Relationship Id="rId12" Type="http://schemas.openxmlformats.org/officeDocument/2006/relationships/hyperlink" Target="https://www.ellenmacarthurfoundation.org/" TargetMode="External"/><Relationship Id="rId2" Type="http://schemas.openxmlformats.org/officeDocument/2006/relationships/slideLayout" Target="../slideLayouts/slideLayout1.xml"/><Relationship Id="rId1" Type="http://schemas.openxmlformats.org/officeDocument/2006/relationships/video" Target="https://www.youtube.com/embed/zCRKvDyyHmI?feature=oembed" TargetMode="External"/><Relationship Id="rId6" Type="http://schemas.openxmlformats.org/officeDocument/2006/relationships/diagramColors" Target="../diagrams/colors11.xml"/><Relationship Id="rId11" Type="http://schemas.openxmlformats.org/officeDocument/2006/relationships/hyperlink" Target="http://www.ellenmacarthurfoundation.org/assets/downloads/publications/EllenMacArthurFoundation_Intelligent_Assets_080216.pdf" TargetMode="External"/><Relationship Id="rId5" Type="http://schemas.openxmlformats.org/officeDocument/2006/relationships/diagramQuickStyle" Target="../diagrams/quickStyle11.xml"/><Relationship Id="rId10" Type="http://schemas.openxmlformats.org/officeDocument/2006/relationships/hyperlink" Target="https://www.governmenteuropa.eu/circular-economy-concept-explained/90557/" TargetMode="External"/><Relationship Id="rId4" Type="http://schemas.openxmlformats.org/officeDocument/2006/relationships/diagramLayout" Target="../diagrams/layout11.xml"/><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hyperlink" Target="https://sustainabledevelopment.un.org/?menu=1300" TargetMode="External"/><Relationship Id="rId13" Type="http://schemas.openxmlformats.org/officeDocument/2006/relationships/hyperlink" Target="https://www.labelinfo.be/" TargetMode="External"/><Relationship Id="rId18" Type="http://schemas.openxmlformats.org/officeDocument/2006/relationships/image" Target="../media/image33.svg"/><Relationship Id="rId26" Type="http://schemas.openxmlformats.org/officeDocument/2006/relationships/image" Target="../media/image38.png"/><Relationship Id="rId3" Type="http://schemas.openxmlformats.org/officeDocument/2006/relationships/diagramLayout" Target="../diagrams/layout12.xml"/><Relationship Id="rId21" Type="http://schemas.openxmlformats.org/officeDocument/2006/relationships/image" Target="../media/image35.png"/><Relationship Id="rId7" Type="http://schemas.openxmlformats.org/officeDocument/2006/relationships/hyperlink" Target="http://www.oecd.org/corporate/mne/" TargetMode="External"/><Relationship Id="rId12" Type="http://schemas.openxmlformats.org/officeDocument/2006/relationships/hyperlink" Target="file:///C:\Users\tagge\OneDrive\Bureau\Memoire%202019\Conseils%20et%20aide\15%20Janvier%20Essenscia\BSR_UNGC_SupplyChainReport.pdf" TargetMode="External"/><Relationship Id="rId17" Type="http://schemas.openxmlformats.org/officeDocument/2006/relationships/image" Target="../media/image32.png"/><Relationship Id="rId25" Type="http://schemas.openxmlformats.org/officeDocument/2006/relationships/hyperlink" Target="https://www.iso.org/fr/search.html?q=26000&amp;hPP=10&amp;idx=all_fr&amp;p=0&amp;hFR%5Bcategory%5D%5B0%5D=standard" TargetMode="External"/><Relationship Id="rId2" Type="http://schemas.openxmlformats.org/officeDocument/2006/relationships/diagramData" Target="../diagrams/data12.xml"/><Relationship Id="rId16" Type="http://schemas.openxmlformats.org/officeDocument/2006/relationships/hyperlink" Target="https://www.sustainabilitymap.org/standards?q=eyJzZWxlY3RlZENsaWVudCI6Ik5PIEFGRklMSUFUSU9OIiwicHJvZHVjaW5nQ291bnRyeSI6W3sibmFtZSI6IkJlbGdpdW0iLCJyZWdpb24iOmZhbHNlfV19" TargetMode="External"/><Relationship Id="rId20" Type="http://schemas.openxmlformats.org/officeDocument/2006/relationships/hyperlink" Target="https://www.iso.org/deliverables-all.html" TargetMode="External"/><Relationship Id="rId1" Type="http://schemas.openxmlformats.org/officeDocument/2006/relationships/slideLayout" Target="../slideLayouts/slideLayout1.xml"/><Relationship Id="rId6" Type="http://schemas.microsoft.com/office/2007/relationships/diagramDrawing" Target="../diagrams/drawing12.xml"/><Relationship Id="rId11" Type="http://schemas.openxmlformats.org/officeDocument/2006/relationships/hyperlink" Target="https://www.cen.eu/work/ENdev/whatisEN/Pages/default.aspx" TargetMode="External"/><Relationship Id="rId24" Type="http://schemas.microsoft.com/office/2007/relationships/hdphoto" Target="../media/hdphoto1.wdp"/><Relationship Id="rId5" Type="http://schemas.openxmlformats.org/officeDocument/2006/relationships/diagramColors" Target="../diagrams/colors12.xml"/><Relationship Id="rId15" Type="http://schemas.openxmlformats.org/officeDocument/2006/relationships/hyperlink" Target="http://ec.europa.eu/environment/emas/index_en.htm" TargetMode="External"/><Relationship Id="rId23" Type="http://schemas.openxmlformats.org/officeDocument/2006/relationships/image" Target="../media/image37.png"/><Relationship Id="rId10" Type="http://schemas.openxmlformats.org/officeDocument/2006/relationships/hyperlink" Target="https://www.globalreporting.org/Pages/default.aspx" TargetMode="External"/><Relationship Id="rId19" Type="http://schemas.openxmlformats.org/officeDocument/2006/relationships/image" Target="../media/image34.png"/><Relationship Id="rId4" Type="http://schemas.openxmlformats.org/officeDocument/2006/relationships/diagramQuickStyle" Target="../diagrams/quickStyle12.xml"/><Relationship Id="rId9" Type="http://schemas.openxmlformats.org/officeDocument/2006/relationships/hyperlink" Target="https://www.sdgs.be/language_selection" TargetMode="External"/><Relationship Id="rId14" Type="http://schemas.openxmlformats.org/officeDocument/2006/relationships/hyperlink" Target="https://www.ecolabel.be/fr" TargetMode="External"/><Relationship Id="rId22" Type="http://schemas.openxmlformats.org/officeDocument/2006/relationships/image" Target="../media/image36.png"/></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6.xml"/><Relationship Id="rId13" Type="http://schemas.openxmlformats.org/officeDocument/2006/relationships/diagramLayout" Target="../diagrams/layout17.xml"/><Relationship Id="rId3" Type="http://schemas.openxmlformats.org/officeDocument/2006/relationships/diagramLayout" Target="../diagrams/layout15.xml"/><Relationship Id="rId7" Type="http://schemas.openxmlformats.org/officeDocument/2006/relationships/diagramData" Target="../diagrams/data16.xml"/><Relationship Id="rId12" Type="http://schemas.openxmlformats.org/officeDocument/2006/relationships/diagramData" Target="../diagrams/data17.xml"/><Relationship Id="rId2" Type="http://schemas.openxmlformats.org/officeDocument/2006/relationships/diagramData" Target="../diagrams/data15.xml"/><Relationship Id="rId16" Type="http://schemas.microsoft.com/office/2007/relationships/diagramDrawing" Target="../diagrams/drawing17.xml"/><Relationship Id="rId1" Type="http://schemas.openxmlformats.org/officeDocument/2006/relationships/slideLayout" Target="../slideLayouts/slideLayout1.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5" Type="http://schemas.openxmlformats.org/officeDocument/2006/relationships/diagramColors" Target="../diagrams/colors17.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 Id="rId14" Type="http://schemas.openxmlformats.org/officeDocument/2006/relationships/diagramQuickStyle" Target="../diagrams/quickStyle17.xml"/></Relationships>
</file>

<file path=ppt/slides/_rels/slide1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21.xml"/><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diagramLayout" Target="../diagrams/layout20.xml"/><Relationship Id="rId21" Type="http://schemas.openxmlformats.org/officeDocument/2006/relationships/image" Target="../media/image52.png"/><Relationship Id="rId7" Type="http://schemas.openxmlformats.org/officeDocument/2006/relationships/diagramData" Target="../diagrams/data21.xml"/><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diagramData" Target="../diagrams/data20.xml"/><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1.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5" Type="http://schemas.openxmlformats.org/officeDocument/2006/relationships/image" Target="../media/image46.png"/><Relationship Id="rId10" Type="http://schemas.openxmlformats.org/officeDocument/2006/relationships/diagramColors" Target="../diagrams/colors21.xml"/><Relationship Id="rId19" Type="http://schemas.openxmlformats.org/officeDocument/2006/relationships/image" Target="../media/image50.png"/><Relationship Id="rId4" Type="http://schemas.openxmlformats.org/officeDocument/2006/relationships/diagramQuickStyle" Target="../diagrams/quickStyle20.xml"/><Relationship Id="rId9" Type="http://schemas.openxmlformats.org/officeDocument/2006/relationships/diagramQuickStyle" Target="../diagrams/quickStyle21.xml"/><Relationship Id="rId14" Type="http://schemas.openxmlformats.org/officeDocument/2006/relationships/image" Target="../media/image45.jpg"/><Relationship Id="rId22" Type="http://schemas.openxmlformats.org/officeDocument/2006/relationships/image" Target="../media/image53.png"/></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23.xml"/><Relationship Id="rId13" Type="http://schemas.openxmlformats.org/officeDocument/2006/relationships/image" Target="../media/image56.png"/><Relationship Id="rId3" Type="http://schemas.openxmlformats.org/officeDocument/2006/relationships/diagramLayout" Target="../diagrams/layout22.xml"/><Relationship Id="rId7" Type="http://schemas.openxmlformats.org/officeDocument/2006/relationships/diagramData" Target="../diagrams/data23.xml"/><Relationship Id="rId12" Type="http://schemas.openxmlformats.org/officeDocument/2006/relationships/image" Target="../media/image55.png"/><Relationship Id="rId17" Type="http://schemas.openxmlformats.org/officeDocument/2006/relationships/image" Target="../media/image59.png"/><Relationship Id="rId2" Type="http://schemas.openxmlformats.org/officeDocument/2006/relationships/diagramData" Target="../diagrams/data22.xml"/><Relationship Id="rId16" Type="http://schemas.openxmlformats.org/officeDocument/2006/relationships/image" Target="../media/image58.png"/><Relationship Id="rId1" Type="http://schemas.openxmlformats.org/officeDocument/2006/relationships/slideLayout" Target="../slideLayouts/slideLayout1.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5" Type="http://schemas.openxmlformats.org/officeDocument/2006/relationships/image" Target="../media/image51.png"/><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 Id="rId14" Type="http://schemas.openxmlformats.org/officeDocument/2006/relationships/image" Target="../media/image57.png"/></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25.xml"/><Relationship Id="rId13" Type="http://schemas.openxmlformats.org/officeDocument/2006/relationships/image" Target="../media/image62.png"/><Relationship Id="rId3" Type="http://schemas.openxmlformats.org/officeDocument/2006/relationships/diagramLayout" Target="../diagrams/layout24.xml"/><Relationship Id="rId7" Type="http://schemas.openxmlformats.org/officeDocument/2006/relationships/diagramData" Target="../diagrams/data25.xml"/><Relationship Id="rId12" Type="http://schemas.openxmlformats.org/officeDocument/2006/relationships/image" Target="../media/image61.png"/><Relationship Id="rId17" Type="http://schemas.openxmlformats.org/officeDocument/2006/relationships/image" Target="../media/image65.png"/><Relationship Id="rId2" Type="http://schemas.openxmlformats.org/officeDocument/2006/relationships/diagramData" Target="../diagrams/data24.xml"/><Relationship Id="rId16" Type="http://schemas.openxmlformats.org/officeDocument/2006/relationships/image" Target="../media/image52.png"/><Relationship Id="rId1" Type="http://schemas.openxmlformats.org/officeDocument/2006/relationships/slideLayout" Target="../slideLayouts/slideLayout1.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5" Type="http://schemas.openxmlformats.org/officeDocument/2006/relationships/image" Target="../media/image64.jpeg"/><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 Id="rId14" Type="http://schemas.openxmlformats.org/officeDocument/2006/relationships/image" Target="../media/image6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7.xml"/><Relationship Id="rId13" Type="http://schemas.openxmlformats.org/officeDocument/2006/relationships/diagramLayout" Target="../diagrams/layout28.xml"/><Relationship Id="rId18" Type="http://schemas.openxmlformats.org/officeDocument/2006/relationships/diagramLayout" Target="../diagrams/layout29.xml"/><Relationship Id="rId26" Type="http://schemas.microsoft.com/office/2007/relationships/diagramDrawing" Target="../diagrams/drawing30.xml"/><Relationship Id="rId39" Type="http://schemas.openxmlformats.org/officeDocument/2006/relationships/diagramQuickStyle" Target="../diagrams/quickStyle33.xml"/><Relationship Id="rId3" Type="http://schemas.openxmlformats.org/officeDocument/2006/relationships/diagramLayout" Target="../diagrams/layout26.xml"/><Relationship Id="rId21" Type="http://schemas.microsoft.com/office/2007/relationships/diagramDrawing" Target="../diagrams/drawing29.xml"/><Relationship Id="rId34" Type="http://schemas.openxmlformats.org/officeDocument/2006/relationships/diagramQuickStyle" Target="../diagrams/quickStyle32.xml"/><Relationship Id="rId7" Type="http://schemas.openxmlformats.org/officeDocument/2006/relationships/diagramData" Target="../diagrams/data27.xml"/><Relationship Id="rId12" Type="http://schemas.openxmlformats.org/officeDocument/2006/relationships/diagramData" Target="../diagrams/data28.xml"/><Relationship Id="rId17" Type="http://schemas.openxmlformats.org/officeDocument/2006/relationships/diagramData" Target="../diagrams/data29.xml"/><Relationship Id="rId25" Type="http://schemas.openxmlformats.org/officeDocument/2006/relationships/diagramColors" Target="../diagrams/colors30.xml"/><Relationship Id="rId33" Type="http://schemas.openxmlformats.org/officeDocument/2006/relationships/diagramLayout" Target="../diagrams/layout32.xml"/><Relationship Id="rId38" Type="http://schemas.openxmlformats.org/officeDocument/2006/relationships/diagramLayout" Target="../diagrams/layout33.xml"/><Relationship Id="rId2" Type="http://schemas.openxmlformats.org/officeDocument/2006/relationships/diagramData" Target="../diagrams/data26.xml"/><Relationship Id="rId16" Type="http://schemas.microsoft.com/office/2007/relationships/diagramDrawing" Target="../diagrams/drawing28.xml"/><Relationship Id="rId20" Type="http://schemas.openxmlformats.org/officeDocument/2006/relationships/diagramColors" Target="../diagrams/colors29.xml"/><Relationship Id="rId29" Type="http://schemas.openxmlformats.org/officeDocument/2006/relationships/diagramQuickStyle" Target="../diagrams/quickStyle31.xml"/><Relationship Id="rId41" Type="http://schemas.microsoft.com/office/2007/relationships/diagramDrawing" Target="../diagrams/drawing33.xml"/><Relationship Id="rId1" Type="http://schemas.openxmlformats.org/officeDocument/2006/relationships/slideLayout" Target="../slideLayouts/slideLayout1.xml"/><Relationship Id="rId6" Type="http://schemas.microsoft.com/office/2007/relationships/diagramDrawing" Target="../diagrams/drawing26.xml"/><Relationship Id="rId11" Type="http://schemas.microsoft.com/office/2007/relationships/diagramDrawing" Target="../diagrams/drawing27.xml"/><Relationship Id="rId24" Type="http://schemas.openxmlformats.org/officeDocument/2006/relationships/diagramQuickStyle" Target="../diagrams/quickStyle30.xml"/><Relationship Id="rId32" Type="http://schemas.openxmlformats.org/officeDocument/2006/relationships/diagramData" Target="../diagrams/data32.xml"/><Relationship Id="rId37" Type="http://schemas.openxmlformats.org/officeDocument/2006/relationships/diagramData" Target="../diagrams/data33.xml"/><Relationship Id="rId40" Type="http://schemas.openxmlformats.org/officeDocument/2006/relationships/diagramColors" Target="../diagrams/colors33.xml"/><Relationship Id="rId5" Type="http://schemas.openxmlformats.org/officeDocument/2006/relationships/diagramColors" Target="../diagrams/colors26.xml"/><Relationship Id="rId15" Type="http://schemas.openxmlformats.org/officeDocument/2006/relationships/diagramColors" Target="../diagrams/colors28.xml"/><Relationship Id="rId23" Type="http://schemas.openxmlformats.org/officeDocument/2006/relationships/diagramLayout" Target="../diagrams/layout30.xml"/><Relationship Id="rId28" Type="http://schemas.openxmlformats.org/officeDocument/2006/relationships/diagramLayout" Target="../diagrams/layout31.xml"/><Relationship Id="rId36" Type="http://schemas.microsoft.com/office/2007/relationships/diagramDrawing" Target="../diagrams/drawing32.xml"/><Relationship Id="rId10" Type="http://schemas.openxmlformats.org/officeDocument/2006/relationships/diagramColors" Target="../diagrams/colors27.xml"/><Relationship Id="rId19" Type="http://schemas.openxmlformats.org/officeDocument/2006/relationships/diagramQuickStyle" Target="../diagrams/quickStyle29.xml"/><Relationship Id="rId31" Type="http://schemas.microsoft.com/office/2007/relationships/diagramDrawing" Target="../diagrams/drawing31.xml"/><Relationship Id="rId4" Type="http://schemas.openxmlformats.org/officeDocument/2006/relationships/diagramQuickStyle" Target="../diagrams/quickStyle26.xml"/><Relationship Id="rId9" Type="http://schemas.openxmlformats.org/officeDocument/2006/relationships/diagramQuickStyle" Target="../diagrams/quickStyle27.xml"/><Relationship Id="rId14" Type="http://schemas.openxmlformats.org/officeDocument/2006/relationships/diagramQuickStyle" Target="../diagrams/quickStyle28.xml"/><Relationship Id="rId22" Type="http://schemas.openxmlformats.org/officeDocument/2006/relationships/diagramData" Target="../diagrams/data30.xml"/><Relationship Id="rId27" Type="http://schemas.openxmlformats.org/officeDocument/2006/relationships/diagramData" Target="../diagrams/data31.xml"/><Relationship Id="rId30" Type="http://schemas.openxmlformats.org/officeDocument/2006/relationships/diagramColors" Target="../diagrams/colors31.xml"/><Relationship Id="rId35" Type="http://schemas.openxmlformats.org/officeDocument/2006/relationships/diagramColors" Target="../diagrams/colors3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35.xml"/><Relationship Id="rId13" Type="http://schemas.openxmlformats.org/officeDocument/2006/relationships/diagramLayout" Target="../diagrams/layout36.xml"/><Relationship Id="rId18" Type="http://schemas.openxmlformats.org/officeDocument/2006/relationships/diagramLayout" Target="../diagrams/layout37.xml"/><Relationship Id="rId3" Type="http://schemas.openxmlformats.org/officeDocument/2006/relationships/diagramLayout" Target="../diagrams/layout34.xml"/><Relationship Id="rId21" Type="http://schemas.microsoft.com/office/2007/relationships/diagramDrawing" Target="../diagrams/drawing37.xml"/><Relationship Id="rId7" Type="http://schemas.openxmlformats.org/officeDocument/2006/relationships/diagramData" Target="../diagrams/data35.xml"/><Relationship Id="rId12" Type="http://schemas.openxmlformats.org/officeDocument/2006/relationships/diagramData" Target="../diagrams/data36.xml"/><Relationship Id="rId17" Type="http://schemas.openxmlformats.org/officeDocument/2006/relationships/diagramData" Target="../diagrams/data37.xml"/><Relationship Id="rId25" Type="http://schemas.openxmlformats.org/officeDocument/2006/relationships/image" Target="../media/image62.png"/><Relationship Id="rId2" Type="http://schemas.openxmlformats.org/officeDocument/2006/relationships/diagramData" Target="../diagrams/data34.xml"/><Relationship Id="rId16" Type="http://schemas.microsoft.com/office/2007/relationships/diagramDrawing" Target="../diagrams/drawing36.xml"/><Relationship Id="rId20" Type="http://schemas.openxmlformats.org/officeDocument/2006/relationships/diagramColors" Target="../diagrams/colors37.xml"/><Relationship Id="rId1" Type="http://schemas.openxmlformats.org/officeDocument/2006/relationships/slideLayout" Target="../slideLayouts/slideLayout1.xml"/><Relationship Id="rId6" Type="http://schemas.microsoft.com/office/2007/relationships/diagramDrawing" Target="../diagrams/drawing34.xml"/><Relationship Id="rId11" Type="http://schemas.microsoft.com/office/2007/relationships/diagramDrawing" Target="../diagrams/drawing35.xml"/><Relationship Id="rId24" Type="http://schemas.openxmlformats.org/officeDocument/2006/relationships/image" Target="../media/image65.png"/><Relationship Id="rId5" Type="http://schemas.openxmlformats.org/officeDocument/2006/relationships/diagramColors" Target="../diagrams/colors34.xml"/><Relationship Id="rId15" Type="http://schemas.openxmlformats.org/officeDocument/2006/relationships/diagramColors" Target="../diagrams/colors36.xml"/><Relationship Id="rId23" Type="http://schemas.openxmlformats.org/officeDocument/2006/relationships/image" Target="../media/image74.png"/><Relationship Id="rId10" Type="http://schemas.openxmlformats.org/officeDocument/2006/relationships/diagramColors" Target="../diagrams/colors35.xml"/><Relationship Id="rId19" Type="http://schemas.openxmlformats.org/officeDocument/2006/relationships/diagramQuickStyle" Target="../diagrams/quickStyle37.xml"/><Relationship Id="rId4" Type="http://schemas.openxmlformats.org/officeDocument/2006/relationships/diagramQuickStyle" Target="../diagrams/quickStyle34.xml"/><Relationship Id="rId9" Type="http://schemas.openxmlformats.org/officeDocument/2006/relationships/diagramQuickStyle" Target="../diagrams/quickStyle35.xml"/><Relationship Id="rId14" Type="http://schemas.openxmlformats.org/officeDocument/2006/relationships/diagramQuickStyle" Target="../diagrams/quickStyle36.xml"/><Relationship Id="rId22" Type="http://schemas.openxmlformats.org/officeDocument/2006/relationships/image" Target="../media/image61.png"/></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39.xml"/><Relationship Id="rId13" Type="http://schemas.openxmlformats.org/officeDocument/2006/relationships/diagramLayout" Target="../diagrams/layout40.xml"/><Relationship Id="rId18" Type="http://schemas.openxmlformats.org/officeDocument/2006/relationships/diagramLayout" Target="../diagrams/layout41.xml"/><Relationship Id="rId26" Type="http://schemas.openxmlformats.org/officeDocument/2006/relationships/image" Target="../media/image61.png"/><Relationship Id="rId3" Type="http://schemas.openxmlformats.org/officeDocument/2006/relationships/diagramLayout" Target="../diagrams/layout38.xml"/><Relationship Id="rId21" Type="http://schemas.microsoft.com/office/2007/relationships/diagramDrawing" Target="../diagrams/drawing41.xml"/><Relationship Id="rId7" Type="http://schemas.openxmlformats.org/officeDocument/2006/relationships/diagramData" Target="../diagrams/data39.xml"/><Relationship Id="rId12" Type="http://schemas.openxmlformats.org/officeDocument/2006/relationships/diagramData" Target="../diagrams/data40.xml"/><Relationship Id="rId17" Type="http://schemas.openxmlformats.org/officeDocument/2006/relationships/diagramData" Target="../diagrams/data41.xml"/><Relationship Id="rId25" Type="http://schemas.openxmlformats.org/officeDocument/2006/relationships/image" Target="../media/image77.png"/><Relationship Id="rId2" Type="http://schemas.openxmlformats.org/officeDocument/2006/relationships/diagramData" Target="../diagrams/data38.xml"/><Relationship Id="rId16" Type="http://schemas.microsoft.com/office/2007/relationships/diagramDrawing" Target="../diagrams/drawing40.xml"/><Relationship Id="rId20" Type="http://schemas.openxmlformats.org/officeDocument/2006/relationships/diagramColors" Target="../diagrams/colors41.xml"/><Relationship Id="rId29" Type="http://schemas.openxmlformats.org/officeDocument/2006/relationships/image" Target="../media/image52.png"/><Relationship Id="rId1" Type="http://schemas.openxmlformats.org/officeDocument/2006/relationships/slideLayout" Target="../slideLayouts/slideLayout1.xml"/><Relationship Id="rId6" Type="http://schemas.microsoft.com/office/2007/relationships/diagramDrawing" Target="../diagrams/drawing38.xml"/><Relationship Id="rId11" Type="http://schemas.microsoft.com/office/2007/relationships/diagramDrawing" Target="../diagrams/drawing39.xml"/><Relationship Id="rId24" Type="http://schemas.openxmlformats.org/officeDocument/2006/relationships/image" Target="../media/image63.png"/><Relationship Id="rId5" Type="http://schemas.openxmlformats.org/officeDocument/2006/relationships/diagramColors" Target="../diagrams/colors38.xml"/><Relationship Id="rId15" Type="http://schemas.openxmlformats.org/officeDocument/2006/relationships/diagramColors" Target="../diagrams/colors40.xml"/><Relationship Id="rId23" Type="http://schemas.openxmlformats.org/officeDocument/2006/relationships/image" Target="../media/image76.png"/><Relationship Id="rId28" Type="http://schemas.openxmlformats.org/officeDocument/2006/relationships/image" Target="../media/image64.jpeg"/><Relationship Id="rId10" Type="http://schemas.openxmlformats.org/officeDocument/2006/relationships/diagramColors" Target="../diagrams/colors39.xml"/><Relationship Id="rId19" Type="http://schemas.openxmlformats.org/officeDocument/2006/relationships/diagramQuickStyle" Target="../diagrams/quickStyle41.xml"/><Relationship Id="rId4" Type="http://schemas.openxmlformats.org/officeDocument/2006/relationships/diagramQuickStyle" Target="../diagrams/quickStyle38.xml"/><Relationship Id="rId9" Type="http://schemas.openxmlformats.org/officeDocument/2006/relationships/diagramQuickStyle" Target="../diagrams/quickStyle39.xml"/><Relationship Id="rId14" Type="http://schemas.openxmlformats.org/officeDocument/2006/relationships/diagramQuickStyle" Target="../diagrams/quickStyle40.xml"/><Relationship Id="rId22" Type="http://schemas.openxmlformats.org/officeDocument/2006/relationships/image" Target="../media/image75.png"/><Relationship Id="rId27" Type="http://schemas.openxmlformats.org/officeDocument/2006/relationships/image" Target="../media/image65.png"/><Relationship Id="rId30" Type="http://schemas.openxmlformats.org/officeDocument/2006/relationships/image" Target="../media/image62.png"/></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43.xml"/><Relationship Id="rId13" Type="http://schemas.openxmlformats.org/officeDocument/2006/relationships/diagramLayout" Target="../diagrams/layout44.xml"/><Relationship Id="rId18" Type="http://schemas.openxmlformats.org/officeDocument/2006/relationships/diagramLayout" Target="../diagrams/layout45.xml"/><Relationship Id="rId3" Type="http://schemas.openxmlformats.org/officeDocument/2006/relationships/diagramLayout" Target="../diagrams/layout42.xml"/><Relationship Id="rId21" Type="http://schemas.microsoft.com/office/2007/relationships/diagramDrawing" Target="../diagrams/drawing45.xml"/><Relationship Id="rId7" Type="http://schemas.openxmlformats.org/officeDocument/2006/relationships/diagramData" Target="../diagrams/data43.xml"/><Relationship Id="rId12" Type="http://schemas.openxmlformats.org/officeDocument/2006/relationships/diagramData" Target="../diagrams/data44.xml"/><Relationship Id="rId17" Type="http://schemas.openxmlformats.org/officeDocument/2006/relationships/diagramData" Target="../diagrams/data45.xml"/><Relationship Id="rId2" Type="http://schemas.openxmlformats.org/officeDocument/2006/relationships/diagramData" Target="../diagrams/data42.xml"/><Relationship Id="rId16" Type="http://schemas.microsoft.com/office/2007/relationships/diagramDrawing" Target="../diagrams/drawing44.xml"/><Relationship Id="rId20" Type="http://schemas.openxmlformats.org/officeDocument/2006/relationships/diagramColors" Target="../diagrams/colors45.xml"/><Relationship Id="rId1" Type="http://schemas.openxmlformats.org/officeDocument/2006/relationships/slideLayout" Target="../slideLayouts/slideLayout1.xml"/><Relationship Id="rId6" Type="http://schemas.microsoft.com/office/2007/relationships/diagramDrawing" Target="../diagrams/drawing42.xml"/><Relationship Id="rId11" Type="http://schemas.microsoft.com/office/2007/relationships/diagramDrawing" Target="../diagrams/drawing43.xml"/><Relationship Id="rId24" Type="http://schemas.openxmlformats.org/officeDocument/2006/relationships/image" Target="../media/image52.png"/><Relationship Id="rId5" Type="http://schemas.openxmlformats.org/officeDocument/2006/relationships/diagramColors" Target="../diagrams/colors42.xml"/><Relationship Id="rId15" Type="http://schemas.openxmlformats.org/officeDocument/2006/relationships/diagramColors" Target="../diagrams/colors44.xml"/><Relationship Id="rId23" Type="http://schemas.openxmlformats.org/officeDocument/2006/relationships/image" Target="../media/image65.png"/><Relationship Id="rId10" Type="http://schemas.openxmlformats.org/officeDocument/2006/relationships/diagramColors" Target="../diagrams/colors43.xml"/><Relationship Id="rId19" Type="http://schemas.openxmlformats.org/officeDocument/2006/relationships/diagramQuickStyle" Target="../diagrams/quickStyle45.xml"/><Relationship Id="rId4" Type="http://schemas.openxmlformats.org/officeDocument/2006/relationships/diagramQuickStyle" Target="../diagrams/quickStyle42.xml"/><Relationship Id="rId9" Type="http://schemas.openxmlformats.org/officeDocument/2006/relationships/diagramQuickStyle" Target="../diagrams/quickStyle43.xml"/><Relationship Id="rId14" Type="http://schemas.openxmlformats.org/officeDocument/2006/relationships/diagramQuickStyle" Target="../diagrams/quickStyle44.xml"/><Relationship Id="rId22" Type="http://schemas.openxmlformats.org/officeDocument/2006/relationships/image" Target="../media/image61.png"/></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47.xml"/><Relationship Id="rId13" Type="http://schemas.openxmlformats.org/officeDocument/2006/relationships/diagramLayout" Target="../diagrams/layout48.xml"/><Relationship Id="rId18" Type="http://schemas.openxmlformats.org/officeDocument/2006/relationships/hyperlink" Target="http://www.gabi-software.com/overview/what-is-gabi-software/" TargetMode="External"/><Relationship Id="rId3" Type="http://schemas.openxmlformats.org/officeDocument/2006/relationships/diagramLayout" Target="../diagrams/layout46.xml"/><Relationship Id="rId21" Type="http://schemas.openxmlformats.org/officeDocument/2006/relationships/hyperlink" Target="https://ecochain.com/software/" TargetMode="External"/><Relationship Id="rId7" Type="http://schemas.openxmlformats.org/officeDocument/2006/relationships/diagramData" Target="../diagrams/data47.xml"/><Relationship Id="rId12" Type="http://schemas.openxmlformats.org/officeDocument/2006/relationships/diagramData" Target="../diagrams/data48.xml"/><Relationship Id="rId17" Type="http://schemas.openxmlformats.org/officeDocument/2006/relationships/hyperlink" Target="http://www.openlca.org/" TargetMode="External"/><Relationship Id="rId2" Type="http://schemas.openxmlformats.org/officeDocument/2006/relationships/diagramData" Target="../diagrams/data46.xml"/><Relationship Id="rId16" Type="http://schemas.microsoft.com/office/2007/relationships/diagramDrawing" Target="../diagrams/drawing48.xml"/><Relationship Id="rId20" Type="http://schemas.openxmlformats.org/officeDocument/2006/relationships/hyperlink" Target="https://simapro.com/" TargetMode="External"/><Relationship Id="rId1" Type="http://schemas.openxmlformats.org/officeDocument/2006/relationships/slideLayout" Target="../slideLayouts/slideLayout1.xml"/><Relationship Id="rId6" Type="http://schemas.microsoft.com/office/2007/relationships/diagramDrawing" Target="../diagrams/drawing46.xml"/><Relationship Id="rId11" Type="http://schemas.microsoft.com/office/2007/relationships/diagramDrawing" Target="../diagrams/drawing47.xml"/><Relationship Id="rId5" Type="http://schemas.openxmlformats.org/officeDocument/2006/relationships/diagramColors" Target="../diagrams/colors46.xml"/><Relationship Id="rId15" Type="http://schemas.openxmlformats.org/officeDocument/2006/relationships/diagramColors" Target="../diagrams/colors48.xml"/><Relationship Id="rId10" Type="http://schemas.openxmlformats.org/officeDocument/2006/relationships/diagramColors" Target="../diagrams/colors47.xml"/><Relationship Id="rId19" Type="http://schemas.openxmlformats.org/officeDocument/2006/relationships/hyperlink" Target="https://www.ifu.com/en/umberto/lca-software/" TargetMode="External"/><Relationship Id="rId4" Type="http://schemas.openxmlformats.org/officeDocument/2006/relationships/diagramQuickStyle" Target="../diagrams/quickStyle46.xml"/><Relationship Id="rId9" Type="http://schemas.openxmlformats.org/officeDocument/2006/relationships/diagramQuickStyle" Target="../diagrams/quickStyle47.xml"/><Relationship Id="rId14" Type="http://schemas.openxmlformats.org/officeDocument/2006/relationships/diagramQuickStyle" Target="../diagrams/quickStyle48.xml"/><Relationship Id="rId22" Type="http://schemas.openxmlformats.org/officeDocument/2006/relationships/image" Target="../media/image64.jpeg"/></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50.xml"/><Relationship Id="rId13" Type="http://schemas.openxmlformats.org/officeDocument/2006/relationships/image" Target="../media/image79.png"/><Relationship Id="rId18" Type="http://schemas.openxmlformats.org/officeDocument/2006/relationships/image" Target="../media/image84.png"/><Relationship Id="rId3" Type="http://schemas.openxmlformats.org/officeDocument/2006/relationships/diagramLayout" Target="../diagrams/layout49.xml"/><Relationship Id="rId21" Type="http://schemas.openxmlformats.org/officeDocument/2006/relationships/image" Target="../media/image87.png"/><Relationship Id="rId7" Type="http://schemas.openxmlformats.org/officeDocument/2006/relationships/diagramData" Target="../diagrams/data50.xml"/><Relationship Id="rId12" Type="http://schemas.openxmlformats.org/officeDocument/2006/relationships/image" Target="../media/image78.png"/><Relationship Id="rId17" Type="http://schemas.openxmlformats.org/officeDocument/2006/relationships/image" Target="../media/image83.png"/><Relationship Id="rId25" Type="http://schemas.openxmlformats.org/officeDocument/2006/relationships/image" Target="../media/image91.png"/><Relationship Id="rId2" Type="http://schemas.openxmlformats.org/officeDocument/2006/relationships/diagramData" Target="../diagrams/data49.xml"/><Relationship Id="rId16" Type="http://schemas.openxmlformats.org/officeDocument/2006/relationships/image" Target="../media/image82.png"/><Relationship Id="rId20" Type="http://schemas.openxmlformats.org/officeDocument/2006/relationships/image" Target="../media/image86.png"/><Relationship Id="rId1" Type="http://schemas.openxmlformats.org/officeDocument/2006/relationships/slideLayout" Target="../slideLayouts/slideLayout1.xml"/><Relationship Id="rId6" Type="http://schemas.microsoft.com/office/2007/relationships/diagramDrawing" Target="../diagrams/drawing49.xml"/><Relationship Id="rId11" Type="http://schemas.microsoft.com/office/2007/relationships/diagramDrawing" Target="../diagrams/drawing50.xml"/><Relationship Id="rId24" Type="http://schemas.openxmlformats.org/officeDocument/2006/relationships/image" Target="../media/image90.png"/><Relationship Id="rId5" Type="http://schemas.openxmlformats.org/officeDocument/2006/relationships/diagramColors" Target="../diagrams/colors49.xml"/><Relationship Id="rId15" Type="http://schemas.openxmlformats.org/officeDocument/2006/relationships/image" Target="../media/image81.png"/><Relationship Id="rId23" Type="http://schemas.openxmlformats.org/officeDocument/2006/relationships/image" Target="../media/image89.png"/><Relationship Id="rId10" Type="http://schemas.openxmlformats.org/officeDocument/2006/relationships/diagramColors" Target="../diagrams/colors50.xml"/><Relationship Id="rId19" Type="http://schemas.openxmlformats.org/officeDocument/2006/relationships/image" Target="../media/image85.png"/><Relationship Id="rId4" Type="http://schemas.openxmlformats.org/officeDocument/2006/relationships/diagramQuickStyle" Target="../diagrams/quickStyle49.xml"/><Relationship Id="rId9" Type="http://schemas.openxmlformats.org/officeDocument/2006/relationships/diagramQuickStyle" Target="../diagrams/quickStyle50.xml"/><Relationship Id="rId14" Type="http://schemas.openxmlformats.org/officeDocument/2006/relationships/image" Target="../media/image80.png"/><Relationship Id="rId22" Type="http://schemas.openxmlformats.org/officeDocument/2006/relationships/image" Target="../media/image88.png"/></Relationships>
</file>

<file path=ppt/slides/_rels/slide2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7.png"/><Relationship Id="rId3" Type="http://schemas.openxmlformats.org/officeDocument/2006/relationships/diagramLayout" Target="../diagrams/layout51.xml"/><Relationship Id="rId7" Type="http://schemas.openxmlformats.org/officeDocument/2006/relationships/image" Target="../media/image93.png"/><Relationship Id="rId12" Type="http://schemas.openxmlformats.org/officeDocument/2006/relationships/image" Target="../media/image96.png"/><Relationship Id="rId2" Type="http://schemas.openxmlformats.org/officeDocument/2006/relationships/diagramData" Target="../diagrams/data51.xml"/><Relationship Id="rId1" Type="http://schemas.openxmlformats.org/officeDocument/2006/relationships/slideLayout" Target="../slideLayouts/slideLayout1.xml"/><Relationship Id="rId6" Type="http://schemas.microsoft.com/office/2007/relationships/diagramDrawing" Target="../diagrams/drawing51.xml"/><Relationship Id="rId11" Type="http://schemas.openxmlformats.org/officeDocument/2006/relationships/image" Target="../media/image52.png"/><Relationship Id="rId5" Type="http://schemas.openxmlformats.org/officeDocument/2006/relationships/diagramColors" Target="../diagrams/colors51.xml"/><Relationship Id="rId10" Type="http://schemas.openxmlformats.org/officeDocument/2006/relationships/image" Target="../media/image95.png"/><Relationship Id="rId4" Type="http://schemas.openxmlformats.org/officeDocument/2006/relationships/diagramQuickStyle" Target="../diagrams/quickStyle51.xml"/><Relationship Id="rId9" Type="http://schemas.openxmlformats.org/officeDocument/2006/relationships/image" Target="../media/image65.png"/><Relationship Id="rId14" Type="http://schemas.openxmlformats.org/officeDocument/2006/relationships/image" Target="../media/image58.png"/></Relationships>
</file>

<file path=ppt/slides/_rels/slide2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53.xml"/><Relationship Id="rId3" Type="http://schemas.openxmlformats.org/officeDocument/2006/relationships/diagramLayout" Target="../diagrams/layout52.xml"/><Relationship Id="rId7" Type="http://schemas.openxmlformats.org/officeDocument/2006/relationships/diagramData" Target="../diagrams/data53.xml"/><Relationship Id="rId2" Type="http://schemas.openxmlformats.org/officeDocument/2006/relationships/diagramData" Target="../diagrams/data52.xml"/><Relationship Id="rId1" Type="http://schemas.openxmlformats.org/officeDocument/2006/relationships/slideLayout" Target="../slideLayouts/slideLayout1.xml"/><Relationship Id="rId6" Type="http://schemas.microsoft.com/office/2007/relationships/diagramDrawing" Target="../diagrams/drawing52.xml"/><Relationship Id="rId11" Type="http://schemas.microsoft.com/office/2007/relationships/diagramDrawing" Target="../diagrams/drawing53.xml"/><Relationship Id="rId5" Type="http://schemas.openxmlformats.org/officeDocument/2006/relationships/diagramColors" Target="../diagrams/colors52.xml"/><Relationship Id="rId10" Type="http://schemas.openxmlformats.org/officeDocument/2006/relationships/diagramColors" Target="../diagrams/colors53.xml"/><Relationship Id="rId4" Type="http://schemas.openxmlformats.org/officeDocument/2006/relationships/diagramQuickStyle" Target="../diagrams/quickStyle52.xml"/><Relationship Id="rId9" Type="http://schemas.openxmlformats.org/officeDocument/2006/relationships/diagramQuickStyle" Target="../diagrams/quickStyle53.xml"/></Relationships>
</file>

<file path=ppt/slides/_rels/slide3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4.xml"/><Relationship Id="rId7" Type="http://schemas.openxmlformats.org/officeDocument/2006/relationships/image" Target="../media/image106.png"/><Relationship Id="rId2" Type="http://schemas.openxmlformats.org/officeDocument/2006/relationships/diagramData" Target="../diagrams/data54.xml"/><Relationship Id="rId1" Type="http://schemas.openxmlformats.org/officeDocument/2006/relationships/slideLayout" Target="../slideLayouts/slideLayout1.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5.xml"/><Relationship Id="rId7" Type="http://schemas.openxmlformats.org/officeDocument/2006/relationships/image" Target="../media/image107.png"/><Relationship Id="rId2" Type="http://schemas.openxmlformats.org/officeDocument/2006/relationships/diagramData" Target="../diagrams/data55.xml"/><Relationship Id="rId1" Type="http://schemas.openxmlformats.org/officeDocument/2006/relationships/slideLayout" Target="../slideLayouts/slideLayout1.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6.xml"/><Relationship Id="rId7" Type="http://schemas.openxmlformats.org/officeDocument/2006/relationships/image" Target="../media/image108.png"/><Relationship Id="rId2" Type="http://schemas.openxmlformats.org/officeDocument/2006/relationships/diagramData" Target="../diagrams/data56.xml"/><Relationship Id="rId1" Type="http://schemas.openxmlformats.org/officeDocument/2006/relationships/slideLayout" Target="../slideLayouts/slideLayout1.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7.xml"/><Relationship Id="rId7" Type="http://schemas.openxmlformats.org/officeDocument/2006/relationships/image" Target="../media/image109.png"/><Relationship Id="rId2" Type="http://schemas.openxmlformats.org/officeDocument/2006/relationships/diagramData" Target="../diagrams/data57.xml"/><Relationship Id="rId1" Type="http://schemas.openxmlformats.org/officeDocument/2006/relationships/slideLayout" Target="../slideLayouts/slideLayout1.xml"/><Relationship Id="rId6" Type="http://schemas.microsoft.com/office/2007/relationships/diagramDrawing" Target="../diagrams/drawing57.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8.xml"/><Relationship Id="rId7" Type="http://schemas.openxmlformats.org/officeDocument/2006/relationships/image" Target="../media/image110.png"/><Relationship Id="rId2" Type="http://schemas.openxmlformats.org/officeDocument/2006/relationships/diagramData" Target="../diagrams/data58.xml"/><Relationship Id="rId1" Type="http://schemas.openxmlformats.org/officeDocument/2006/relationships/slideLayout" Target="../slideLayouts/slideLayout1.xml"/><Relationship Id="rId6" Type="http://schemas.microsoft.com/office/2007/relationships/diagramDrawing" Target="../diagrams/drawing58.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3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26" Type="http://schemas.microsoft.com/office/2007/relationships/diagramDrawing" Target="../diagrams/drawing6.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5" Type="http://schemas.openxmlformats.org/officeDocument/2006/relationships/diagramColors" Target="../diagrams/colors6.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29" Type="http://schemas.openxmlformats.org/officeDocument/2006/relationships/diagramQuickStyle" Target="../diagrams/quickStyle7.xml"/><Relationship Id="rId1" Type="http://schemas.openxmlformats.org/officeDocument/2006/relationships/slideLayout" Target="../slideLayouts/slideLayout1.xml"/><Relationship Id="rId6" Type="http://schemas.microsoft.com/office/2007/relationships/diagramDrawing" Target="../diagrams/drawing2.xml"/><Relationship Id="rId11" Type="http://schemas.microsoft.com/office/2007/relationships/diagramDrawing" Target="../diagrams/drawing3.xml"/><Relationship Id="rId24" Type="http://schemas.openxmlformats.org/officeDocument/2006/relationships/diagramQuickStyle" Target="../diagrams/quickStyle6.xml"/><Relationship Id="rId5" Type="http://schemas.openxmlformats.org/officeDocument/2006/relationships/diagramColors" Target="../diagrams/colors2.xml"/><Relationship Id="rId15" Type="http://schemas.openxmlformats.org/officeDocument/2006/relationships/diagramColors" Target="../diagrams/colors4.xml"/><Relationship Id="rId23" Type="http://schemas.openxmlformats.org/officeDocument/2006/relationships/diagramLayout" Target="../diagrams/layout6.xml"/><Relationship Id="rId28" Type="http://schemas.openxmlformats.org/officeDocument/2006/relationships/diagramLayout" Target="../diagrams/layout7.xml"/><Relationship Id="rId10" Type="http://schemas.openxmlformats.org/officeDocument/2006/relationships/diagramColors" Target="../diagrams/colors3.xml"/><Relationship Id="rId19" Type="http://schemas.openxmlformats.org/officeDocument/2006/relationships/diagramQuickStyle" Target="../diagrams/quickStyle5.xml"/><Relationship Id="rId31" Type="http://schemas.microsoft.com/office/2007/relationships/diagramDrawing" Target="../diagrams/drawing7.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 Id="rId22" Type="http://schemas.openxmlformats.org/officeDocument/2006/relationships/diagramData" Target="../diagrams/data6.xml"/><Relationship Id="rId27" Type="http://schemas.openxmlformats.org/officeDocument/2006/relationships/diagramData" Target="../diagrams/data7.xml"/><Relationship Id="rId30" Type="http://schemas.openxmlformats.org/officeDocument/2006/relationships/diagramColors" Target="../diagrams/colors7.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hyperlink" Target="https://aim-progress.com/files/22/2017-hec-ecovadis-sp-barometer-7th-edition.pdf" TargetMode="External"/><Relationship Id="rId3" Type="http://schemas.openxmlformats.org/officeDocument/2006/relationships/diagramLayout" Target="../diagrams/layout8.xml"/><Relationship Id="rId7" Type="http://schemas.openxmlformats.org/officeDocument/2006/relationships/image" Target="../media/image21.png"/><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hyperlink" Target="https://www.accenture.com/us-en/industries/chemicals-index" TargetMode="External"/><Relationship Id="rId3" Type="http://schemas.openxmlformats.org/officeDocument/2006/relationships/diagramLayout" Target="../diagrams/layout9.xml"/><Relationship Id="rId7" Type="http://schemas.openxmlformats.org/officeDocument/2006/relationships/image" Target="../media/image23.png"/><Relationship Id="rId12" Type="http://schemas.openxmlformats.org/officeDocument/2006/relationships/hyperlink" Target="https://www.chemiehoch3.de/fileadmin/user_upload/News/Chemie3_Guide_Supply_Chain_eng.pdf" TargetMode="Externa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11" Type="http://schemas.openxmlformats.org/officeDocument/2006/relationships/image" Target="../media/image25.png"/><Relationship Id="rId5" Type="http://schemas.openxmlformats.org/officeDocument/2006/relationships/diagramColors" Target="../diagrams/colors9.xml"/><Relationship Id="rId10" Type="http://schemas.openxmlformats.org/officeDocument/2006/relationships/hyperlink" Target="https://www.mckinsey.com/industries/chemicals/our-insights/pursuing-purchasing-excellence-in-chemicals" TargetMode="External"/><Relationship Id="rId4" Type="http://schemas.openxmlformats.org/officeDocument/2006/relationships/diagramQuickStyle" Target="../diagrams/quickStyle9.xml"/><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hyperlink" Target="https://aim-progress.com/files/22/2017-hec-ecovadis-sp-barometer-7th-edition.pdf" TargetMode="External"/><Relationship Id="rId3" Type="http://schemas.openxmlformats.org/officeDocument/2006/relationships/diagramLayout" Target="../diagrams/layout10.xml"/><Relationship Id="rId7" Type="http://schemas.openxmlformats.org/officeDocument/2006/relationships/image" Target="../media/image26.png"/><Relationship Id="rId12" Type="http://schemas.openxmlformats.org/officeDocument/2006/relationships/hyperlink" Target="https://achats-responsables.ch/pdf/leguide_2015/version_courte/Guide_Achats_Professionels_Responsables.pdf" TargetMode="Externa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11" Type="http://schemas.openxmlformats.org/officeDocument/2006/relationships/image" Target="../media/image28.png"/><Relationship Id="rId5" Type="http://schemas.openxmlformats.org/officeDocument/2006/relationships/diagramColors" Target="../diagrams/colors10.xml"/><Relationship Id="rId10" Type="http://schemas.openxmlformats.org/officeDocument/2006/relationships/hyperlink" Target="file:///C:\Users\tagge\OneDrive\Bureau\Memoire%202019\Conseils%20et%20aide\15%20Janvier%20Essenscia\BSR_UNGC_SupplyChainReport.pdf" TargetMode="External"/><Relationship Id="rId4" Type="http://schemas.openxmlformats.org/officeDocument/2006/relationships/diagramQuickStyle" Target="../diagrams/quickStyle10.xml"/><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2F27235-D3AC-4C94-AA4D-BE1AE083AB31}"/>
              </a:ext>
            </a:extLst>
          </p:cNvPr>
          <p:cNvSpPr/>
          <p:nvPr/>
        </p:nvSpPr>
        <p:spPr>
          <a:xfrm>
            <a:off x="1784183" y="442795"/>
            <a:ext cx="10014281" cy="1015663"/>
          </a:xfrm>
          <a:prstGeom prst="rect">
            <a:avLst/>
          </a:prstGeom>
          <a:noFill/>
        </p:spPr>
        <p:txBody>
          <a:bodyPr wrap="none" lIns="91440" tIns="45720" rIns="91440" bIns="45720">
            <a:spAutoFit/>
          </a:bodyPr>
          <a:lstStyle/>
          <a:p>
            <a:pPr algn="ctr"/>
            <a:r>
              <a:rPr lang="fr-FR" sz="60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SUSTAINABLE PURCHASING</a:t>
            </a:r>
          </a:p>
        </p:txBody>
      </p:sp>
      <p:sp>
        <p:nvSpPr>
          <p:cNvPr id="6" name="Rectangle 5">
            <a:extLst>
              <a:ext uri="{FF2B5EF4-FFF2-40B4-BE49-F238E27FC236}">
                <a16:creationId xmlns:a16="http://schemas.microsoft.com/office/drawing/2014/main" id="{61BABD00-3AFA-432E-B0AD-E476AD64075C}"/>
              </a:ext>
            </a:extLst>
          </p:cNvPr>
          <p:cNvSpPr/>
          <p:nvPr/>
        </p:nvSpPr>
        <p:spPr>
          <a:xfrm rot="20986663">
            <a:off x="2284077" y="2630309"/>
            <a:ext cx="8472191" cy="2708434"/>
          </a:xfrm>
          <a:prstGeom prst="rect">
            <a:avLst/>
          </a:prstGeom>
          <a:blipFill>
            <a:blip r:embed="rId2"/>
            <a:tile tx="0" ty="0" sx="100000" sy="100000" flip="none" algn="tl"/>
          </a:blipFill>
          <a:effectLst>
            <a:outerShdw blurRad="63500" sx="102000" sy="102000" algn="ctr" rotWithShape="0">
              <a:prstClr val="black">
                <a:alpha val="40000"/>
              </a:prstClr>
            </a:outerShdw>
          </a:effectLst>
          <a:scene3d>
            <a:camera prst="perspectiveAbove"/>
            <a:lightRig rig="threePt" dir="t"/>
          </a:scene3d>
        </p:spPr>
        <p:txBody>
          <a:bodyPr wrap="none" lIns="91440" tIns="45720" rIns="91440" bIns="45720">
            <a:spAutoFit/>
          </a:bodyPr>
          <a:lstStyle/>
          <a:p>
            <a:pPr algn="ctr"/>
            <a:r>
              <a:rPr lang="fr-FR" sz="17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rPr>
              <a:t>Toolbox</a:t>
            </a:r>
          </a:p>
        </p:txBody>
      </p:sp>
      <p:sp>
        <p:nvSpPr>
          <p:cNvPr id="13" name="ZoneTexte 12">
            <a:extLst>
              <a:ext uri="{FF2B5EF4-FFF2-40B4-BE49-F238E27FC236}">
                <a16:creationId xmlns:a16="http://schemas.microsoft.com/office/drawing/2014/main" id="{C031B6D4-2591-45B6-A857-18299FFE94A4}"/>
              </a:ext>
            </a:extLst>
          </p:cNvPr>
          <p:cNvSpPr txBox="1"/>
          <p:nvPr/>
        </p:nvSpPr>
        <p:spPr>
          <a:xfrm>
            <a:off x="8188506" y="5821367"/>
            <a:ext cx="3785011" cy="923330"/>
          </a:xfrm>
          <a:prstGeom prst="rect">
            <a:avLst/>
          </a:prstGeom>
          <a:noFill/>
        </p:spPr>
        <p:txBody>
          <a:bodyPr wrap="none" rtlCol="0">
            <a:spAutoFit/>
          </a:bodyPr>
          <a:lstStyle/>
          <a:p>
            <a:pPr algn="r"/>
            <a:r>
              <a:rPr lang="fr-BE" dirty="0"/>
              <a:t>TISON Audrey</a:t>
            </a:r>
          </a:p>
          <a:p>
            <a:pPr algn="r"/>
            <a:r>
              <a:rPr lang="fr-BE" dirty="0"/>
              <a:t>Louvain School of Management</a:t>
            </a:r>
          </a:p>
          <a:p>
            <a:pPr algn="r"/>
            <a:r>
              <a:rPr lang="fr-BE" dirty="0"/>
              <a:t>29.05.19</a:t>
            </a:r>
          </a:p>
        </p:txBody>
      </p:sp>
    </p:spTree>
    <p:extLst>
      <p:ext uri="{BB962C8B-B14F-4D97-AF65-F5344CB8AC3E}">
        <p14:creationId xmlns:p14="http://schemas.microsoft.com/office/powerpoint/2010/main" val="2558423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2F27235-D3AC-4C94-AA4D-BE1AE083AB31}"/>
              </a:ext>
            </a:extLst>
          </p:cNvPr>
          <p:cNvSpPr/>
          <p:nvPr/>
        </p:nvSpPr>
        <p:spPr>
          <a:xfrm>
            <a:off x="3752676" y="521696"/>
            <a:ext cx="5165197" cy="1107996"/>
          </a:xfrm>
          <a:prstGeom prst="rect">
            <a:avLst/>
          </a:prstGeom>
          <a:noFill/>
        </p:spPr>
        <p:txBody>
          <a:bodyPr wrap="none" lIns="91440" tIns="45720" rIns="91440" bIns="45720">
            <a:spAutoFit/>
          </a:bodyPr>
          <a:lstStyle/>
          <a:p>
            <a:pPr algn="ctr"/>
            <a:r>
              <a:rPr lang="fr-FR" sz="66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FACT SHEETS</a:t>
            </a:r>
          </a:p>
        </p:txBody>
      </p:sp>
      <p:pic>
        <p:nvPicPr>
          <p:cNvPr id="3" name="Image 2">
            <a:extLst>
              <a:ext uri="{FF2B5EF4-FFF2-40B4-BE49-F238E27FC236}">
                <a16:creationId xmlns:a16="http://schemas.microsoft.com/office/drawing/2014/main" id="{4DB9D5A7-AB4C-454A-A6F8-9FA73D88C2F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632200" y="1629692"/>
            <a:ext cx="4927600" cy="4927600"/>
          </a:xfrm>
          <a:prstGeom prst="rect">
            <a:avLst/>
          </a:prstGeom>
        </p:spPr>
      </p:pic>
    </p:spTree>
    <p:extLst>
      <p:ext uri="{BB962C8B-B14F-4D97-AF65-F5344CB8AC3E}">
        <p14:creationId xmlns:p14="http://schemas.microsoft.com/office/powerpoint/2010/main" val="2464057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3650664520"/>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0A131A97-086A-4438-8332-EBEA9E2563A5}"/>
              </a:ext>
            </a:extLst>
          </p:cNvPr>
          <p:cNvSpPr/>
          <p:nvPr/>
        </p:nvSpPr>
        <p:spPr>
          <a:xfrm>
            <a:off x="4222557" y="832663"/>
            <a:ext cx="4604146" cy="584775"/>
          </a:xfrm>
          <a:prstGeom prst="rect">
            <a:avLst/>
          </a:prstGeom>
        </p:spPr>
        <p:txBody>
          <a:bodyPr wrap="none">
            <a:spAutoFit/>
          </a:bodyPr>
          <a:lstStyle/>
          <a:p>
            <a:pPr algn="ctr"/>
            <a:r>
              <a:rPr lang="fr-BE" sz="3200" b="1" dirty="0">
                <a:ln w="0"/>
                <a:solidFill>
                  <a:schemeClr val="tx1">
                    <a:lumMod val="65000"/>
                    <a:lumOff val="35000"/>
                  </a:schemeClr>
                </a:solidFill>
                <a:effectLst>
                  <a:outerShdw blurRad="38100" dist="25400" dir="5400000" algn="ctr" rotWithShape="0">
                    <a:srgbClr val="6E747A">
                      <a:alpha val="43000"/>
                    </a:srgbClr>
                  </a:outerShdw>
                </a:effectLst>
              </a:rPr>
              <a:t>Example of Fact </a:t>
            </a:r>
            <a:r>
              <a:rPr lang="en-GB" sz="3200" b="1" dirty="0">
                <a:ln w="0"/>
                <a:solidFill>
                  <a:schemeClr val="tx1">
                    <a:lumMod val="65000"/>
                    <a:lumOff val="35000"/>
                  </a:schemeClr>
                </a:solidFill>
                <a:effectLst>
                  <a:outerShdw blurRad="38100" dist="25400" dir="5400000" algn="ctr" rotWithShape="0">
                    <a:srgbClr val="6E747A">
                      <a:alpha val="43000"/>
                    </a:srgbClr>
                  </a:outerShdw>
                </a:effectLst>
              </a:rPr>
              <a:t>Sheet</a:t>
            </a:r>
          </a:p>
        </p:txBody>
      </p:sp>
      <p:sp>
        <p:nvSpPr>
          <p:cNvPr id="9" name="Rectangle 8">
            <a:extLst>
              <a:ext uri="{FF2B5EF4-FFF2-40B4-BE49-F238E27FC236}">
                <a16:creationId xmlns:a16="http://schemas.microsoft.com/office/drawing/2014/main" id="{61E15C4E-DE20-4CB3-8E4D-700B7231419F}"/>
              </a:ext>
            </a:extLst>
          </p:cNvPr>
          <p:cNvSpPr/>
          <p:nvPr/>
        </p:nvSpPr>
        <p:spPr>
          <a:xfrm>
            <a:off x="1438275" y="1514534"/>
            <a:ext cx="10344150" cy="5200591"/>
          </a:xfrm>
          <a:prstGeom prst="rect">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pic>
        <p:nvPicPr>
          <p:cNvPr id="11" name="Média en ligne 10" title="Re-thinking Progress: The Circular Economy">
            <a:hlinkClick r:id="" action="ppaction://media"/>
            <a:extLst>
              <a:ext uri="{FF2B5EF4-FFF2-40B4-BE49-F238E27FC236}">
                <a16:creationId xmlns:a16="http://schemas.microsoft.com/office/drawing/2014/main" id="{BAA7984D-F1DD-4635-9E7C-B9147C106700}"/>
              </a:ext>
            </a:extLst>
          </p:cNvPr>
          <p:cNvPicPr>
            <a:picLocks noRot="1" noChangeAspect="1"/>
          </p:cNvPicPr>
          <p:nvPr>
            <a:videoFile r:link="rId1"/>
          </p:nvPr>
        </p:nvPicPr>
        <p:blipFill>
          <a:blip r:embed="rId8"/>
          <a:stretch>
            <a:fillRect/>
          </a:stretch>
        </p:blipFill>
        <p:spPr>
          <a:xfrm>
            <a:off x="1847859" y="2207448"/>
            <a:ext cx="3390900" cy="1907381"/>
          </a:xfrm>
          <a:prstGeom prst="rect">
            <a:avLst/>
          </a:prstGeom>
        </p:spPr>
      </p:pic>
      <p:sp>
        <p:nvSpPr>
          <p:cNvPr id="16" name="Rectangle 15">
            <a:extLst>
              <a:ext uri="{FF2B5EF4-FFF2-40B4-BE49-F238E27FC236}">
                <a16:creationId xmlns:a16="http://schemas.microsoft.com/office/drawing/2014/main" id="{6793EF35-20D4-4B02-9D94-74AF1802BD3A}"/>
              </a:ext>
            </a:extLst>
          </p:cNvPr>
          <p:cNvSpPr/>
          <p:nvPr/>
        </p:nvSpPr>
        <p:spPr>
          <a:xfrm>
            <a:off x="1676452" y="1593828"/>
            <a:ext cx="3733714" cy="584775"/>
          </a:xfrm>
          <a:prstGeom prst="rect">
            <a:avLst/>
          </a:prstGeom>
        </p:spPr>
        <p:txBody>
          <a:bodyPr wrap="none">
            <a:spAutoFit/>
          </a:bodyPr>
          <a:lstStyle/>
          <a:p>
            <a:pPr algn="ctr"/>
            <a:r>
              <a:rPr lang="fr-BE" sz="3200" dirty="0">
                <a:ln w="0"/>
                <a:solidFill>
                  <a:schemeClr val="tx1">
                    <a:lumMod val="75000"/>
                    <a:lumOff val="25000"/>
                  </a:schemeClr>
                </a:solidFill>
                <a:effectLst>
                  <a:outerShdw blurRad="38100" dist="25400" dir="5400000" algn="ctr" rotWithShape="0">
                    <a:srgbClr val="6E747A">
                      <a:alpha val="43000"/>
                    </a:srgbClr>
                  </a:outerShdw>
                </a:effectLst>
              </a:rPr>
              <a:t>Circular Economy</a:t>
            </a:r>
            <a:endParaRPr lang="en-GB" sz="3200" dirty="0">
              <a:ln w="0"/>
              <a:solidFill>
                <a:schemeClr val="tx1">
                  <a:lumMod val="75000"/>
                  <a:lumOff val="25000"/>
                </a:schemeClr>
              </a:solidFill>
              <a:effectLst>
                <a:outerShdw blurRad="38100" dist="25400" dir="5400000" algn="ctr" rotWithShape="0">
                  <a:srgbClr val="6E747A">
                    <a:alpha val="43000"/>
                  </a:srgbClr>
                </a:outerShdw>
              </a:effectLst>
            </a:endParaRPr>
          </a:p>
        </p:txBody>
      </p:sp>
      <p:cxnSp>
        <p:nvCxnSpPr>
          <p:cNvPr id="13" name="Connecteur droit 12">
            <a:extLst>
              <a:ext uri="{FF2B5EF4-FFF2-40B4-BE49-F238E27FC236}">
                <a16:creationId xmlns:a16="http://schemas.microsoft.com/office/drawing/2014/main" id="{3B82E8B1-DF5F-4C51-BC45-781E68BC5E81}"/>
              </a:ext>
            </a:extLst>
          </p:cNvPr>
          <p:cNvCxnSpPr/>
          <p:nvPr/>
        </p:nvCxnSpPr>
        <p:spPr>
          <a:xfrm>
            <a:off x="5410166" y="1905530"/>
            <a:ext cx="584838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7" name="Image 16">
            <a:extLst>
              <a:ext uri="{FF2B5EF4-FFF2-40B4-BE49-F238E27FC236}">
                <a16:creationId xmlns:a16="http://schemas.microsoft.com/office/drawing/2014/main" id="{A219F253-4377-4480-9AB5-6B6C10E04646}"/>
              </a:ext>
            </a:extLst>
          </p:cNvPr>
          <p:cNvPicPr>
            <a:picLocks noChangeAspect="1"/>
          </p:cNvPicPr>
          <p:nvPr/>
        </p:nvPicPr>
        <p:blipFill>
          <a:blip r:embed="rId9"/>
          <a:stretch>
            <a:fillRect/>
          </a:stretch>
        </p:blipFill>
        <p:spPr>
          <a:xfrm>
            <a:off x="2352641" y="4211925"/>
            <a:ext cx="2600359" cy="2392330"/>
          </a:xfrm>
          <a:prstGeom prst="rect">
            <a:avLst/>
          </a:prstGeom>
        </p:spPr>
      </p:pic>
      <p:sp>
        <p:nvSpPr>
          <p:cNvPr id="19" name="ZoneTexte 18">
            <a:extLst>
              <a:ext uri="{FF2B5EF4-FFF2-40B4-BE49-F238E27FC236}">
                <a16:creationId xmlns:a16="http://schemas.microsoft.com/office/drawing/2014/main" id="{0E64AFF6-2E14-4977-83A6-41C31662E4AC}"/>
              </a:ext>
            </a:extLst>
          </p:cNvPr>
          <p:cNvSpPr txBox="1"/>
          <p:nvPr/>
        </p:nvSpPr>
        <p:spPr>
          <a:xfrm>
            <a:off x="5274127" y="2096803"/>
            <a:ext cx="5984423" cy="4508927"/>
          </a:xfrm>
          <a:prstGeom prst="rect">
            <a:avLst/>
          </a:prstGeom>
          <a:noFill/>
        </p:spPr>
        <p:txBody>
          <a:bodyPr wrap="square" rtlCol="0">
            <a:spAutoFit/>
          </a:bodyPr>
          <a:lstStyle/>
          <a:p>
            <a:pPr algn="just"/>
            <a:r>
              <a:rPr lang="en-US" sz="1400" b="1" dirty="0"/>
              <a:t>A bit of history</a:t>
            </a:r>
          </a:p>
          <a:p>
            <a:pPr algn="just"/>
            <a:r>
              <a:rPr lang="en-US" sz="900" dirty="0"/>
              <a:t>As a result of the 2007 McKinsey study into the next evolution in global socio-economics, the circular economy concept was born into reality and defined as a practice to adopt for global sustainable economic development. In 2009, Dame Ellen MacArthur founded the Ellen MacArthur Foundation (EMF), an organization wholly focused on educating and supporting circular economy efforts worldwide. The EMF has since pioneered education and global implementation of circular economy principles.</a:t>
            </a:r>
          </a:p>
          <a:p>
            <a:pPr algn="just"/>
            <a:r>
              <a:rPr lang="en-US" sz="800" b="1" dirty="0">
                <a:solidFill>
                  <a:schemeClr val="tx1">
                    <a:lumMod val="75000"/>
                    <a:lumOff val="25000"/>
                  </a:schemeClr>
                </a:solidFill>
                <a:hlinkClick r:id="rId10"/>
              </a:rPr>
              <a:t>Governmenteuropea.eu</a:t>
            </a:r>
            <a:endParaRPr lang="en-GB" sz="800" b="1" dirty="0">
              <a:solidFill>
                <a:schemeClr val="tx1">
                  <a:lumMod val="75000"/>
                  <a:lumOff val="25000"/>
                </a:schemeClr>
              </a:solidFill>
            </a:endParaRPr>
          </a:p>
          <a:p>
            <a:endParaRPr lang="en-GB" sz="800" b="1" dirty="0">
              <a:solidFill>
                <a:schemeClr val="tx1">
                  <a:lumMod val="75000"/>
                  <a:lumOff val="25000"/>
                </a:schemeClr>
              </a:solidFill>
            </a:endParaRPr>
          </a:p>
          <a:p>
            <a:r>
              <a:rPr lang="en-GB" sz="1400" b="1" dirty="0">
                <a:solidFill>
                  <a:schemeClr val="tx1">
                    <a:lumMod val="75000"/>
                    <a:lumOff val="25000"/>
                  </a:schemeClr>
                </a:solidFill>
              </a:rPr>
              <a:t>What is Circular Economy?</a:t>
            </a:r>
          </a:p>
          <a:p>
            <a:pPr algn="just"/>
            <a:r>
              <a:rPr lang="en-US" sz="900" dirty="0">
                <a:solidFill>
                  <a:schemeClr val="tx1">
                    <a:lumMod val="75000"/>
                    <a:lumOff val="25000"/>
                  </a:schemeClr>
                </a:solidFill>
              </a:rPr>
              <a:t>Looking beyond the current take-make-waste extractive industrial model, a circular economy aims to redefine growth, focusing on positive society-wide benefits. It entails gradually decoupling economic activity from the consumption of finite resources, and designing waste out of the system. Underpinned by a transition to renewable energy sources, the circular model builds economic, natural, and social capital. It is based on three principles:</a:t>
            </a:r>
          </a:p>
          <a:p>
            <a:pPr marL="171450" indent="-171450" algn="just">
              <a:buFont typeface="Arial" panose="020B0604020202020204" pitchFamily="34" charset="0"/>
              <a:buChar char="•"/>
            </a:pPr>
            <a:r>
              <a:rPr lang="en-US" sz="900" dirty="0">
                <a:solidFill>
                  <a:schemeClr val="tx1">
                    <a:lumMod val="75000"/>
                    <a:lumOff val="25000"/>
                  </a:schemeClr>
                </a:solidFill>
              </a:rPr>
              <a:t>    Design out waste and pollution</a:t>
            </a:r>
          </a:p>
          <a:p>
            <a:pPr marL="171450" indent="-171450" algn="just">
              <a:buFont typeface="Arial" panose="020B0604020202020204" pitchFamily="34" charset="0"/>
              <a:buChar char="•"/>
            </a:pPr>
            <a:r>
              <a:rPr lang="en-US" sz="900" dirty="0">
                <a:solidFill>
                  <a:schemeClr val="tx1">
                    <a:lumMod val="75000"/>
                    <a:lumOff val="25000"/>
                  </a:schemeClr>
                </a:solidFill>
              </a:rPr>
              <a:t>    Keep products and materials in use</a:t>
            </a:r>
          </a:p>
          <a:p>
            <a:pPr marL="171450" indent="-171450" algn="just">
              <a:buFont typeface="Arial" panose="020B0604020202020204" pitchFamily="34" charset="0"/>
              <a:buChar char="•"/>
            </a:pPr>
            <a:r>
              <a:rPr lang="en-US" sz="900" dirty="0">
                <a:solidFill>
                  <a:schemeClr val="tx1">
                    <a:lumMod val="75000"/>
                    <a:lumOff val="25000"/>
                  </a:schemeClr>
                </a:solidFill>
              </a:rPr>
              <a:t>    Regenerate natural systems </a:t>
            </a:r>
          </a:p>
          <a:p>
            <a:pPr algn="just"/>
            <a:r>
              <a:rPr lang="fr-BE" sz="800" b="1" dirty="0">
                <a:hlinkClick r:id="rId11" tooltip="Ellen MacArthur Foundation, 2016"/>
              </a:rPr>
              <a:t>Ellen MacArthur Foundation, 2016</a:t>
            </a:r>
            <a:endParaRPr lang="fr-BE" sz="800" b="1" dirty="0"/>
          </a:p>
          <a:p>
            <a:pPr algn="just"/>
            <a:endParaRPr lang="fr-BE" sz="800" b="1" dirty="0">
              <a:solidFill>
                <a:schemeClr val="tx1">
                  <a:lumMod val="75000"/>
                  <a:lumOff val="25000"/>
                </a:schemeClr>
              </a:solidFill>
            </a:endParaRPr>
          </a:p>
          <a:p>
            <a:pPr algn="just"/>
            <a:r>
              <a:rPr lang="en-GB" sz="1400" b="1" dirty="0">
                <a:solidFill>
                  <a:schemeClr val="tx1">
                    <a:lumMod val="75000"/>
                    <a:lumOff val="25000"/>
                  </a:schemeClr>
                </a:solidFill>
              </a:rPr>
              <a:t>The model</a:t>
            </a:r>
          </a:p>
          <a:p>
            <a:pPr algn="just"/>
            <a:r>
              <a:rPr lang="en-GB" sz="900" dirty="0">
                <a:solidFill>
                  <a:schemeClr val="tx1">
                    <a:lumMod val="75000"/>
                    <a:lumOff val="25000"/>
                  </a:schemeClr>
                </a:solidFill>
              </a:rPr>
              <a:t>A distinction can be made between the biological and the technical circle. The video explains how do these loops work based on a commonly used model made by the Ellen McArthur Foundation</a:t>
            </a:r>
          </a:p>
          <a:p>
            <a:pPr algn="just"/>
            <a:endParaRPr lang="en-GB" sz="800" b="1" dirty="0">
              <a:solidFill>
                <a:schemeClr val="tx1">
                  <a:lumMod val="75000"/>
                  <a:lumOff val="25000"/>
                </a:schemeClr>
              </a:solidFill>
            </a:endParaRPr>
          </a:p>
          <a:p>
            <a:pPr algn="just"/>
            <a:r>
              <a:rPr lang="en-GB" sz="1400" b="1" dirty="0">
                <a:solidFill>
                  <a:schemeClr val="tx1">
                    <a:lumMod val="75000"/>
                    <a:lumOff val="25000"/>
                  </a:schemeClr>
                </a:solidFill>
              </a:rPr>
              <a:t>Advantages of the circular economy</a:t>
            </a:r>
          </a:p>
          <a:p>
            <a:pPr algn="just"/>
            <a:r>
              <a:rPr lang="en-GB" sz="1400" b="1" dirty="0">
                <a:solidFill>
                  <a:schemeClr val="tx1">
                    <a:lumMod val="75000"/>
                    <a:lumOff val="25000"/>
                  </a:schemeClr>
                </a:solidFill>
              </a:rPr>
              <a:t>Practical Examples</a:t>
            </a:r>
          </a:p>
          <a:p>
            <a:pPr algn="just"/>
            <a:r>
              <a:rPr lang="en-GB" sz="1400" b="1" dirty="0">
                <a:solidFill>
                  <a:schemeClr val="tx1">
                    <a:lumMod val="75000"/>
                    <a:lumOff val="25000"/>
                  </a:schemeClr>
                </a:solidFill>
              </a:rPr>
              <a:t>…</a:t>
            </a:r>
          </a:p>
          <a:p>
            <a:pPr algn="just"/>
            <a:r>
              <a:rPr lang="en-GB" sz="1400" b="1" dirty="0">
                <a:solidFill>
                  <a:schemeClr val="tx1">
                    <a:lumMod val="75000"/>
                    <a:lumOff val="25000"/>
                  </a:schemeClr>
                </a:solidFill>
              </a:rPr>
              <a:t>More info?</a:t>
            </a:r>
          </a:p>
          <a:p>
            <a:pPr algn="just"/>
            <a:r>
              <a:rPr lang="en-GB" sz="800" b="1" dirty="0">
                <a:solidFill>
                  <a:schemeClr val="tx1">
                    <a:lumMod val="75000"/>
                    <a:lumOff val="25000"/>
                  </a:schemeClr>
                </a:solidFill>
                <a:hlinkClick r:id="rId12"/>
              </a:rPr>
              <a:t>Ellen MacArthur Foundation Website</a:t>
            </a:r>
            <a:endParaRPr lang="en-GB" sz="800" b="1" dirty="0">
              <a:solidFill>
                <a:schemeClr val="tx1">
                  <a:lumMod val="75000"/>
                  <a:lumOff val="25000"/>
                </a:schemeClr>
              </a:solidFill>
            </a:endParaRPr>
          </a:p>
        </p:txBody>
      </p:sp>
    </p:spTree>
    <p:extLst>
      <p:ext uri="{BB962C8B-B14F-4D97-AF65-F5344CB8AC3E}">
        <p14:creationId xmlns:p14="http://schemas.microsoft.com/office/powerpoint/2010/main" val="1696729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0A131A97-086A-4438-8332-EBEA9E2563A5}"/>
              </a:ext>
            </a:extLst>
          </p:cNvPr>
          <p:cNvSpPr/>
          <p:nvPr/>
        </p:nvSpPr>
        <p:spPr>
          <a:xfrm>
            <a:off x="4222557" y="832663"/>
            <a:ext cx="4604146" cy="584775"/>
          </a:xfrm>
          <a:prstGeom prst="rect">
            <a:avLst/>
          </a:prstGeom>
        </p:spPr>
        <p:txBody>
          <a:bodyPr wrap="none">
            <a:spAutoFit/>
          </a:bodyPr>
          <a:lstStyle/>
          <a:p>
            <a:pPr algn="ctr"/>
            <a:r>
              <a:rPr lang="fr-BE" sz="3200" b="1" dirty="0">
                <a:ln w="0"/>
                <a:solidFill>
                  <a:schemeClr val="tx1">
                    <a:lumMod val="65000"/>
                    <a:lumOff val="35000"/>
                  </a:schemeClr>
                </a:solidFill>
                <a:effectLst>
                  <a:outerShdw blurRad="38100" dist="25400" dir="5400000" algn="ctr" rotWithShape="0">
                    <a:srgbClr val="6E747A">
                      <a:alpha val="43000"/>
                    </a:srgbClr>
                  </a:outerShdw>
                </a:effectLst>
              </a:rPr>
              <a:t>Example of Fact </a:t>
            </a:r>
            <a:r>
              <a:rPr lang="en-GB" sz="3200" b="1" dirty="0">
                <a:ln w="0"/>
                <a:solidFill>
                  <a:schemeClr val="tx1">
                    <a:lumMod val="65000"/>
                    <a:lumOff val="35000"/>
                  </a:schemeClr>
                </a:solidFill>
                <a:effectLst>
                  <a:outerShdw blurRad="38100" dist="25400" dir="5400000" algn="ctr" rotWithShape="0">
                    <a:srgbClr val="6E747A">
                      <a:alpha val="43000"/>
                    </a:srgbClr>
                  </a:outerShdw>
                </a:effectLst>
              </a:rPr>
              <a:t>Sheet</a:t>
            </a:r>
          </a:p>
        </p:txBody>
      </p:sp>
      <p:sp>
        <p:nvSpPr>
          <p:cNvPr id="9" name="Rectangle 8">
            <a:extLst>
              <a:ext uri="{FF2B5EF4-FFF2-40B4-BE49-F238E27FC236}">
                <a16:creationId xmlns:a16="http://schemas.microsoft.com/office/drawing/2014/main" id="{61E15C4E-DE20-4CB3-8E4D-700B7231419F}"/>
              </a:ext>
            </a:extLst>
          </p:cNvPr>
          <p:cNvSpPr/>
          <p:nvPr/>
        </p:nvSpPr>
        <p:spPr>
          <a:xfrm>
            <a:off x="1442381" y="1525272"/>
            <a:ext cx="10344150" cy="5200591"/>
          </a:xfrm>
          <a:prstGeom prst="rect">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16" name="Rectangle 15">
            <a:extLst>
              <a:ext uri="{FF2B5EF4-FFF2-40B4-BE49-F238E27FC236}">
                <a16:creationId xmlns:a16="http://schemas.microsoft.com/office/drawing/2014/main" id="{6793EF35-20D4-4B02-9D94-74AF1802BD3A}"/>
              </a:ext>
            </a:extLst>
          </p:cNvPr>
          <p:cNvSpPr/>
          <p:nvPr/>
        </p:nvSpPr>
        <p:spPr>
          <a:xfrm>
            <a:off x="1410890" y="1513281"/>
            <a:ext cx="7415813" cy="584775"/>
          </a:xfrm>
          <a:prstGeom prst="rect">
            <a:avLst/>
          </a:prstGeom>
        </p:spPr>
        <p:txBody>
          <a:bodyPr wrap="none">
            <a:spAutoFit/>
          </a:bodyPr>
          <a:lstStyle/>
          <a:p>
            <a:pPr algn="ctr"/>
            <a:r>
              <a:rPr lang="fr-BE" sz="3200" dirty="0">
                <a:ln w="0"/>
                <a:solidFill>
                  <a:schemeClr val="tx1">
                    <a:lumMod val="75000"/>
                    <a:lumOff val="25000"/>
                  </a:schemeClr>
                </a:solidFill>
                <a:effectLst>
                  <a:outerShdw blurRad="38100" dist="25400" dir="5400000" algn="ctr" rotWithShape="0">
                    <a:srgbClr val="6E747A">
                      <a:alpha val="43000"/>
                    </a:srgbClr>
                  </a:outerShdw>
                </a:effectLst>
              </a:rPr>
              <a:t>International Standards &amp; Guidelines</a:t>
            </a:r>
            <a:endParaRPr lang="en-GB" sz="3200" dirty="0">
              <a:ln w="0"/>
              <a:solidFill>
                <a:schemeClr val="tx1">
                  <a:lumMod val="75000"/>
                  <a:lumOff val="25000"/>
                </a:schemeClr>
              </a:solidFill>
              <a:effectLst>
                <a:outerShdw blurRad="38100" dist="25400" dir="5400000" algn="ctr" rotWithShape="0">
                  <a:srgbClr val="6E747A">
                    <a:alpha val="43000"/>
                  </a:srgbClr>
                </a:outerShdw>
              </a:effectLst>
            </a:endParaRPr>
          </a:p>
        </p:txBody>
      </p:sp>
      <p:cxnSp>
        <p:nvCxnSpPr>
          <p:cNvPr id="13" name="Connecteur droit 12">
            <a:extLst>
              <a:ext uri="{FF2B5EF4-FFF2-40B4-BE49-F238E27FC236}">
                <a16:creationId xmlns:a16="http://schemas.microsoft.com/office/drawing/2014/main" id="{3B82E8B1-DF5F-4C51-BC45-781E68BC5E81}"/>
              </a:ext>
            </a:extLst>
          </p:cNvPr>
          <p:cNvCxnSpPr>
            <a:cxnSpLocks/>
          </p:cNvCxnSpPr>
          <p:nvPr/>
        </p:nvCxnSpPr>
        <p:spPr>
          <a:xfrm>
            <a:off x="8826703" y="1905530"/>
            <a:ext cx="243184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0E64AFF6-2E14-4977-83A6-41C31662E4AC}"/>
              </a:ext>
            </a:extLst>
          </p:cNvPr>
          <p:cNvSpPr txBox="1"/>
          <p:nvPr/>
        </p:nvSpPr>
        <p:spPr>
          <a:xfrm>
            <a:off x="1758241" y="5796769"/>
            <a:ext cx="3839188" cy="800219"/>
          </a:xfrm>
          <a:prstGeom prst="rect">
            <a:avLst/>
          </a:prstGeom>
          <a:noFill/>
        </p:spPr>
        <p:txBody>
          <a:bodyPr wrap="square" rtlCol="0">
            <a:spAutoFit/>
          </a:bodyPr>
          <a:lstStyle/>
          <a:p>
            <a:pPr algn="just"/>
            <a:endParaRPr lang="en-US" sz="600" dirty="0">
              <a:solidFill>
                <a:schemeClr val="tx1">
                  <a:lumMod val="75000"/>
                  <a:lumOff val="25000"/>
                </a:schemeClr>
              </a:solidFill>
            </a:endParaRPr>
          </a:p>
          <a:p>
            <a:pPr marL="285750" indent="-285750" algn="just">
              <a:buFont typeface="Arial" panose="020B0604020202020204" pitchFamily="34" charset="0"/>
              <a:buChar char="•"/>
            </a:pPr>
            <a:r>
              <a:rPr lang="en-US" sz="1000" dirty="0">
                <a:solidFill>
                  <a:schemeClr val="tx1">
                    <a:lumMod val="75000"/>
                    <a:lumOff val="25000"/>
                  </a:schemeClr>
                </a:solidFill>
                <a:hlinkClick r:id="rId7"/>
              </a:rPr>
              <a:t> OECD: Guidelines for Multinational Companies</a:t>
            </a:r>
            <a:endParaRPr lang="en-US" sz="1000" dirty="0">
              <a:solidFill>
                <a:schemeClr val="tx1">
                  <a:lumMod val="75000"/>
                  <a:lumOff val="25000"/>
                </a:schemeClr>
              </a:solidFill>
            </a:endParaRPr>
          </a:p>
          <a:p>
            <a:pPr marL="285750" indent="-285750" algn="just">
              <a:buFont typeface="Arial" panose="020B0604020202020204" pitchFamily="34" charset="0"/>
              <a:buChar char="•"/>
            </a:pPr>
            <a:r>
              <a:rPr lang="en-US" sz="1000" dirty="0">
                <a:solidFill>
                  <a:schemeClr val="tx1">
                    <a:lumMod val="75000"/>
                    <a:lumOff val="25000"/>
                  </a:schemeClr>
                </a:solidFill>
                <a:hlinkClick r:id="rId8"/>
              </a:rPr>
              <a:t>UN Sustainable Development Goals (SDGs)</a:t>
            </a:r>
          </a:p>
          <a:p>
            <a:pPr marL="285750" indent="-285750" algn="just">
              <a:buFont typeface="Arial" panose="020B0604020202020204" pitchFamily="34" charset="0"/>
              <a:buChar char="•"/>
            </a:pPr>
            <a:r>
              <a:rPr lang="en-US" sz="1000" dirty="0">
                <a:solidFill>
                  <a:schemeClr val="tx1">
                    <a:lumMod val="75000"/>
                    <a:lumOff val="25000"/>
                  </a:schemeClr>
                </a:solidFill>
                <a:hlinkClick r:id="rId9"/>
              </a:rPr>
              <a:t>SDGs in Belgium </a:t>
            </a:r>
            <a:endParaRPr lang="en-US" sz="1000" dirty="0">
              <a:solidFill>
                <a:schemeClr val="tx1">
                  <a:lumMod val="75000"/>
                  <a:lumOff val="25000"/>
                </a:schemeClr>
              </a:solidFill>
            </a:endParaRPr>
          </a:p>
          <a:p>
            <a:pPr marL="285750" indent="-285750" algn="just">
              <a:buFont typeface="Arial" panose="020B0604020202020204" pitchFamily="34" charset="0"/>
              <a:buChar char="•"/>
            </a:pPr>
            <a:r>
              <a:rPr lang="en-US" sz="1000" dirty="0">
                <a:solidFill>
                  <a:schemeClr val="tx1">
                    <a:lumMod val="75000"/>
                    <a:lumOff val="25000"/>
                  </a:schemeClr>
                </a:solidFill>
                <a:hlinkClick r:id="rId10"/>
              </a:rPr>
              <a:t>Global Reporting Initiatives (GRI)</a:t>
            </a:r>
            <a:endParaRPr lang="fr-BE" sz="1000" dirty="0">
              <a:solidFill>
                <a:schemeClr val="tx1">
                  <a:lumMod val="75000"/>
                  <a:lumOff val="25000"/>
                </a:schemeClr>
              </a:solidFill>
            </a:endParaRPr>
          </a:p>
        </p:txBody>
      </p:sp>
      <p:sp>
        <p:nvSpPr>
          <p:cNvPr id="14" name="ZoneTexte 13">
            <a:extLst>
              <a:ext uri="{FF2B5EF4-FFF2-40B4-BE49-F238E27FC236}">
                <a16:creationId xmlns:a16="http://schemas.microsoft.com/office/drawing/2014/main" id="{604EB1D5-B676-4B31-AA5C-343B1B1ACFD3}"/>
              </a:ext>
            </a:extLst>
          </p:cNvPr>
          <p:cNvSpPr txBox="1"/>
          <p:nvPr/>
        </p:nvSpPr>
        <p:spPr>
          <a:xfrm>
            <a:off x="1615314" y="2360855"/>
            <a:ext cx="9643236" cy="1015663"/>
          </a:xfrm>
          <a:prstGeom prst="rect">
            <a:avLst/>
          </a:prstGeom>
          <a:noFill/>
        </p:spPr>
        <p:txBody>
          <a:bodyPr wrap="square" rtlCol="0">
            <a:spAutoFit/>
          </a:bodyPr>
          <a:lstStyle/>
          <a:p>
            <a:pPr algn="just"/>
            <a:r>
              <a:rPr lang="en-US" sz="1200" dirty="0"/>
              <a:t>A standard (French: </a:t>
            </a:r>
            <a:r>
              <a:rPr lang="en-US" sz="1200" dirty="0" err="1"/>
              <a:t>Norme</a:t>
            </a:r>
            <a:r>
              <a:rPr lang="en-US" sz="1200" dirty="0"/>
              <a:t>, German: Norm) is a technical document designed to be used as a rule, guideline or definition. It is a consensus-built, repeatable way of doing something.</a:t>
            </a:r>
          </a:p>
          <a:p>
            <a:pPr algn="just"/>
            <a:r>
              <a:rPr lang="en-US" sz="1200" dirty="0"/>
              <a:t>Standards are created by bringing together all interested parties such as manufacturers, consumers and regulators of a particular material, product, process or service. All parties benefit from standardization through increased product safety and quality as well as lower transaction costs and prices </a:t>
            </a:r>
            <a:r>
              <a:rPr lang="en-US" sz="1200" dirty="0">
                <a:hlinkClick r:id="rId11"/>
              </a:rPr>
              <a:t>European Committee for Standardization</a:t>
            </a:r>
            <a:endParaRPr lang="en-US" sz="1200" dirty="0"/>
          </a:p>
        </p:txBody>
      </p:sp>
      <p:sp>
        <p:nvSpPr>
          <p:cNvPr id="15" name="ZoneTexte 14">
            <a:extLst>
              <a:ext uri="{FF2B5EF4-FFF2-40B4-BE49-F238E27FC236}">
                <a16:creationId xmlns:a16="http://schemas.microsoft.com/office/drawing/2014/main" id="{B38302AB-C987-4397-8C5C-04FD2FC88010}"/>
              </a:ext>
            </a:extLst>
          </p:cNvPr>
          <p:cNvSpPr txBox="1"/>
          <p:nvPr/>
        </p:nvSpPr>
        <p:spPr>
          <a:xfrm>
            <a:off x="1589513" y="2074616"/>
            <a:ext cx="7237190" cy="307777"/>
          </a:xfrm>
          <a:prstGeom prst="rect">
            <a:avLst/>
          </a:prstGeom>
          <a:noFill/>
        </p:spPr>
        <p:txBody>
          <a:bodyPr wrap="square" rtlCol="0">
            <a:spAutoFit/>
          </a:bodyPr>
          <a:lstStyle/>
          <a:p>
            <a:r>
              <a:rPr lang="en-GB" sz="1400" b="1" dirty="0">
                <a:solidFill>
                  <a:schemeClr val="tx1">
                    <a:lumMod val="75000"/>
                    <a:lumOff val="25000"/>
                  </a:schemeClr>
                </a:solidFill>
              </a:rPr>
              <a:t>What</a:t>
            </a:r>
            <a:r>
              <a:rPr lang="fr-BE" sz="1400" b="1" dirty="0">
                <a:solidFill>
                  <a:schemeClr val="tx1">
                    <a:lumMod val="75000"/>
                    <a:lumOff val="25000"/>
                  </a:schemeClr>
                </a:solidFill>
              </a:rPr>
              <a:t> </a:t>
            </a:r>
            <a:r>
              <a:rPr lang="en-GB" sz="1400" b="1" dirty="0">
                <a:solidFill>
                  <a:schemeClr val="tx1">
                    <a:lumMod val="75000"/>
                    <a:lumOff val="25000"/>
                  </a:schemeClr>
                </a:solidFill>
              </a:rPr>
              <a:t>is</a:t>
            </a:r>
            <a:r>
              <a:rPr lang="fr-BE" sz="1400" b="1" dirty="0">
                <a:solidFill>
                  <a:schemeClr val="tx1">
                    <a:lumMod val="75000"/>
                    <a:lumOff val="25000"/>
                  </a:schemeClr>
                </a:solidFill>
              </a:rPr>
              <a:t> a </a:t>
            </a:r>
            <a:r>
              <a:rPr lang="en-GB" sz="1400" b="1" dirty="0">
                <a:solidFill>
                  <a:schemeClr val="tx1">
                    <a:lumMod val="75000"/>
                    <a:lumOff val="25000"/>
                  </a:schemeClr>
                </a:solidFill>
              </a:rPr>
              <a:t>standard</a:t>
            </a:r>
            <a:r>
              <a:rPr lang="fr-BE" sz="1400" b="1" dirty="0">
                <a:solidFill>
                  <a:schemeClr val="tx1">
                    <a:lumMod val="75000"/>
                    <a:lumOff val="25000"/>
                  </a:schemeClr>
                </a:solidFill>
              </a:rPr>
              <a:t>?</a:t>
            </a:r>
          </a:p>
        </p:txBody>
      </p:sp>
      <p:sp>
        <p:nvSpPr>
          <p:cNvPr id="23" name="ZoneTexte 22">
            <a:extLst>
              <a:ext uri="{FF2B5EF4-FFF2-40B4-BE49-F238E27FC236}">
                <a16:creationId xmlns:a16="http://schemas.microsoft.com/office/drawing/2014/main" id="{4CCE34F5-B506-4A4D-A4B6-BA274DACA10D}"/>
              </a:ext>
            </a:extLst>
          </p:cNvPr>
          <p:cNvSpPr txBox="1"/>
          <p:nvPr/>
        </p:nvSpPr>
        <p:spPr>
          <a:xfrm>
            <a:off x="5195616" y="5869023"/>
            <a:ext cx="3839188" cy="723275"/>
          </a:xfrm>
          <a:prstGeom prst="rect">
            <a:avLst/>
          </a:prstGeom>
          <a:noFill/>
        </p:spPr>
        <p:txBody>
          <a:bodyPr wrap="square" rtlCol="0">
            <a:spAutoFit/>
          </a:bodyPr>
          <a:lstStyle/>
          <a:p>
            <a:pPr marL="285750" indent="-285750" algn="just">
              <a:buFont typeface="Arial" panose="020B0604020202020204" pitchFamily="34" charset="0"/>
              <a:buChar char="•"/>
            </a:pPr>
            <a:r>
              <a:rPr lang="en-US" sz="1000" u="sng" dirty="0">
                <a:hlinkClick r:id="rId12" action="ppaction://hlinkfile"/>
              </a:rPr>
              <a:t>The 10 Principles of Global Compact and their links to supply chain p.8</a:t>
            </a:r>
            <a:r>
              <a:rPr lang="en-US" sz="1000" dirty="0"/>
              <a:t> </a:t>
            </a:r>
          </a:p>
          <a:p>
            <a:pPr marL="285750" indent="-285750" algn="just">
              <a:buFont typeface="Arial" panose="020B0604020202020204" pitchFamily="34" charset="0"/>
              <a:buChar char="•"/>
            </a:pPr>
            <a:r>
              <a:rPr lang="en-US" sz="1050" b="1" dirty="0">
                <a:solidFill>
                  <a:schemeClr val="tx1">
                    <a:lumMod val="75000"/>
                    <a:lumOff val="25000"/>
                  </a:schemeClr>
                </a:solidFill>
              </a:rPr>
              <a:t>Labels  </a:t>
            </a:r>
            <a:r>
              <a:rPr lang="en-US" sz="1050" dirty="0">
                <a:solidFill>
                  <a:schemeClr val="tx1">
                    <a:lumMod val="75000"/>
                    <a:lumOff val="25000"/>
                  </a:schemeClr>
                </a:solidFill>
              </a:rPr>
              <a:t> </a:t>
            </a:r>
            <a:r>
              <a:rPr lang="en-US" sz="1050" dirty="0">
                <a:solidFill>
                  <a:schemeClr val="tx1">
                    <a:lumMod val="75000"/>
                    <a:lumOff val="25000"/>
                  </a:schemeClr>
                </a:solidFill>
                <a:hlinkClick r:id="rId13"/>
              </a:rPr>
              <a:t>Labelinfo.be </a:t>
            </a:r>
            <a:r>
              <a:rPr lang="en-US" sz="1050" dirty="0">
                <a:solidFill>
                  <a:schemeClr val="tx1">
                    <a:lumMod val="75000"/>
                    <a:lumOff val="25000"/>
                  </a:schemeClr>
                </a:solidFill>
              </a:rPr>
              <a:t>  </a:t>
            </a:r>
            <a:r>
              <a:rPr lang="en-US" sz="1050" dirty="0">
                <a:solidFill>
                  <a:schemeClr val="tx1">
                    <a:lumMod val="75000"/>
                    <a:lumOff val="25000"/>
                  </a:schemeClr>
                </a:solidFill>
                <a:hlinkClick r:id="rId14"/>
              </a:rPr>
              <a:t>ecolabel.be</a:t>
            </a:r>
            <a:endParaRPr lang="en-US" sz="1050" dirty="0">
              <a:solidFill>
                <a:schemeClr val="tx1">
                  <a:lumMod val="75000"/>
                  <a:lumOff val="25000"/>
                </a:schemeClr>
              </a:solidFill>
            </a:endParaRPr>
          </a:p>
          <a:p>
            <a:pPr marL="285750" indent="-285750" algn="just">
              <a:buFont typeface="Arial" panose="020B0604020202020204" pitchFamily="34" charset="0"/>
              <a:buChar char="•"/>
            </a:pPr>
            <a:r>
              <a:rPr lang="en-US" sz="1050" i="1" dirty="0">
                <a:solidFill>
                  <a:schemeClr val="tx1">
                    <a:lumMod val="75000"/>
                    <a:lumOff val="25000"/>
                  </a:schemeClr>
                </a:solidFill>
                <a:hlinkClick r:id="rId15"/>
              </a:rPr>
              <a:t>EMAS</a:t>
            </a:r>
            <a:r>
              <a:rPr lang="en-US" sz="1050" dirty="0">
                <a:solidFill>
                  <a:schemeClr val="tx1">
                    <a:lumMod val="75000"/>
                    <a:lumOff val="25000"/>
                  </a:schemeClr>
                </a:solidFill>
                <a:hlinkClick r:id="rId15"/>
              </a:rPr>
              <a:t> (« Eco Management and Audit Scheme »)</a:t>
            </a:r>
            <a:endParaRPr lang="en-GB" sz="1050" dirty="0">
              <a:solidFill>
                <a:schemeClr val="tx1">
                  <a:lumMod val="75000"/>
                  <a:lumOff val="25000"/>
                </a:schemeClr>
              </a:solidFill>
            </a:endParaRPr>
          </a:p>
        </p:txBody>
      </p:sp>
      <p:sp>
        <p:nvSpPr>
          <p:cNvPr id="25" name="ZoneTexte 24">
            <a:extLst>
              <a:ext uri="{FF2B5EF4-FFF2-40B4-BE49-F238E27FC236}">
                <a16:creationId xmlns:a16="http://schemas.microsoft.com/office/drawing/2014/main" id="{E08788A8-254C-48AB-99C4-608240C35A90}"/>
              </a:ext>
            </a:extLst>
          </p:cNvPr>
          <p:cNvSpPr txBox="1"/>
          <p:nvPr/>
        </p:nvSpPr>
        <p:spPr>
          <a:xfrm>
            <a:off x="1679656" y="5626775"/>
            <a:ext cx="1943986" cy="307777"/>
          </a:xfrm>
          <a:prstGeom prst="rect">
            <a:avLst/>
          </a:prstGeom>
          <a:noFill/>
        </p:spPr>
        <p:txBody>
          <a:bodyPr wrap="square" rtlCol="0">
            <a:spAutoFit/>
          </a:bodyPr>
          <a:lstStyle/>
          <a:p>
            <a:r>
              <a:rPr lang="en-GB" sz="1400" b="1" dirty="0">
                <a:solidFill>
                  <a:schemeClr val="tx1">
                    <a:lumMod val="75000"/>
                    <a:lumOff val="25000"/>
                  </a:schemeClr>
                </a:solidFill>
                <a:highlight>
                  <a:srgbClr val="FFCC00"/>
                </a:highlight>
              </a:rPr>
              <a:t>Same process for</a:t>
            </a:r>
            <a:r>
              <a:rPr lang="fr-BE" sz="1400" b="1" dirty="0">
                <a:solidFill>
                  <a:schemeClr val="tx1">
                    <a:lumMod val="75000"/>
                    <a:lumOff val="25000"/>
                  </a:schemeClr>
                </a:solidFill>
                <a:highlight>
                  <a:srgbClr val="FFCC00"/>
                </a:highlight>
              </a:rPr>
              <a:t>…</a:t>
            </a:r>
            <a:endParaRPr lang="en-GB" sz="1000" b="1" dirty="0">
              <a:solidFill>
                <a:schemeClr val="tx1">
                  <a:lumMod val="75000"/>
                  <a:lumOff val="25000"/>
                </a:schemeClr>
              </a:solidFill>
              <a:highlight>
                <a:srgbClr val="FFCC00"/>
              </a:highlight>
            </a:endParaRPr>
          </a:p>
        </p:txBody>
      </p:sp>
      <p:sp>
        <p:nvSpPr>
          <p:cNvPr id="26" name="ZoneTexte 25">
            <a:extLst>
              <a:ext uri="{FF2B5EF4-FFF2-40B4-BE49-F238E27FC236}">
                <a16:creationId xmlns:a16="http://schemas.microsoft.com/office/drawing/2014/main" id="{7400038A-369E-4346-BDC9-8298226D1ACD}"/>
              </a:ext>
            </a:extLst>
          </p:cNvPr>
          <p:cNvSpPr txBox="1"/>
          <p:nvPr/>
        </p:nvSpPr>
        <p:spPr>
          <a:xfrm>
            <a:off x="9338956" y="5890828"/>
            <a:ext cx="3839188" cy="423193"/>
          </a:xfrm>
          <a:prstGeom prst="rect">
            <a:avLst/>
          </a:prstGeom>
          <a:noFill/>
        </p:spPr>
        <p:txBody>
          <a:bodyPr wrap="square" rtlCol="0">
            <a:spAutoFit/>
          </a:bodyPr>
          <a:lstStyle/>
          <a:p>
            <a:pPr algn="just"/>
            <a:r>
              <a:rPr lang="en-US" sz="1050" b="1" dirty="0"/>
              <a:t>Tool to understand the standards</a:t>
            </a:r>
          </a:p>
          <a:p>
            <a:pPr algn="just"/>
            <a:r>
              <a:rPr lang="en-US" sz="1050" dirty="0">
                <a:solidFill>
                  <a:schemeClr val="tx1">
                    <a:lumMod val="75000"/>
                    <a:lumOff val="25000"/>
                  </a:schemeClr>
                </a:solidFill>
                <a:hlinkClick r:id="rId16"/>
              </a:rPr>
              <a:t>ITC Sustainability Map</a:t>
            </a:r>
            <a:endParaRPr lang="en-GB" sz="1100" dirty="0">
              <a:solidFill>
                <a:schemeClr val="tx1">
                  <a:lumMod val="75000"/>
                  <a:lumOff val="25000"/>
                </a:schemeClr>
              </a:solidFill>
            </a:endParaRPr>
          </a:p>
        </p:txBody>
      </p:sp>
      <p:pic>
        <p:nvPicPr>
          <p:cNvPr id="28" name="Graphique 27" descr="Outils">
            <a:extLst>
              <a:ext uri="{FF2B5EF4-FFF2-40B4-BE49-F238E27FC236}">
                <a16:creationId xmlns:a16="http://schemas.microsoft.com/office/drawing/2014/main" id="{2B38AA17-C8F7-4FD2-A802-4B553FFC509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978559" y="6113554"/>
            <a:ext cx="559981" cy="559981"/>
          </a:xfrm>
          <a:prstGeom prst="rect">
            <a:avLst/>
          </a:prstGeom>
        </p:spPr>
      </p:pic>
      <p:sp>
        <p:nvSpPr>
          <p:cNvPr id="29" name="Rectangle 28">
            <a:extLst>
              <a:ext uri="{FF2B5EF4-FFF2-40B4-BE49-F238E27FC236}">
                <a16:creationId xmlns:a16="http://schemas.microsoft.com/office/drawing/2014/main" id="{E5A080A1-AF28-4EEC-AEA0-5D5DEB774DF2}"/>
              </a:ext>
            </a:extLst>
          </p:cNvPr>
          <p:cNvSpPr/>
          <p:nvPr/>
        </p:nvSpPr>
        <p:spPr>
          <a:xfrm>
            <a:off x="1652461" y="3740460"/>
            <a:ext cx="9858884" cy="181158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grpSp>
        <p:nvGrpSpPr>
          <p:cNvPr id="31" name="Groupe 30">
            <a:extLst>
              <a:ext uri="{FF2B5EF4-FFF2-40B4-BE49-F238E27FC236}">
                <a16:creationId xmlns:a16="http://schemas.microsoft.com/office/drawing/2014/main" id="{EEF9AE27-81D4-4472-BB74-524F6661904D}"/>
              </a:ext>
            </a:extLst>
          </p:cNvPr>
          <p:cNvGrpSpPr/>
          <p:nvPr/>
        </p:nvGrpSpPr>
        <p:grpSpPr>
          <a:xfrm>
            <a:off x="1589513" y="3437896"/>
            <a:ext cx="9669037" cy="1941951"/>
            <a:chOff x="1589513" y="3437896"/>
            <a:chExt cx="9669037" cy="1941951"/>
          </a:xfrm>
        </p:grpSpPr>
        <p:pic>
          <p:nvPicPr>
            <p:cNvPr id="4" name="Image 3">
              <a:extLst>
                <a:ext uri="{FF2B5EF4-FFF2-40B4-BE49-F238E27FC236}">
                  <a16:creationId xmlns:a16="http://schemas.microsoft.com/office/drawing/2014/main" id="{B45A7574-9D07-4EC5-A258-3DCA10233AD1}"/>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710070" y="3819116"/>
              <a:ext cx="1785161" cy="612905"/>
            </a:xfrm>
            <a:prstGeom prst="rect">
              <a:avLst/>
            </a:prstGeom>
          </p:spPr>
        </p:pic>
        <p:sp>
          <p:nvSpPr>
            <p:cNvPr id="6" name="ZoneTexte 5">
              <a:extLst>
                <a:ext uri="{FF2B5EF4-FFF2-40B4-BE49-F238E27FC236}">
                  <a16:creationId xmlns:a16="http://schemas.microsoft.com/office/drawing/2014/main" id="{973B959E-3157-4620-BF13-532E77F8A319}"/>
                </a:ext>
              </a:extLst>
            </p:cNvPr>
            <p:cNvSpPr txBox="1"/>
            <p:nvPr/>
          </p:nvSpPr>
          <p:spPr>
            <a:xfrm>
              <a:off x="3522616" y="3819116"/>
              <a:ext cx="7735934" cy="646331"/>
            </a:xfrm>
            <a:prstGeom prst="rect">
              <a:avLst/>
            </a:prstGeom>
            <a:noFill/>
          </p:spPr>
          <p:txBody>
            <a:bodyPr wrap="square" rtlCol="0">
              <a:spAutoFit/>
            </a:bodyPr>
            <a:lstStyle/>
            <a:p>
              <a:r>
                <a:rPr lang="en-US" sz="1200" dirty="0">
                  <a:solidFill>
                    <a:schemeClr val="tx1">
                      <a:lumMod val="75000"/>
                      <a:lumOff val="25000"/>
                    </a:schemeClr>
                  </a:solidFill>
                </a:rPr>
                <a:t>ISO creates </a:t>
              </a:r>
              <a:r>
                <a:rPr lang="en-US" sz="1200" dirty="0">
                  <a:solidFill>
                    <a:schemeClr val="tx1">
                      <a:lumMod val="75000"/>
                      <a:lumOff val="25000"/>
                    </a:schemeClr>
                  </a:solidFill>
                  <a:hlinkClick r:id="rId20" tooltip="Deliverables">
                    <a:extLst>
                      <a:ext uri="{A12FA001-AC4F-418D-AE19-62706E023703}">
                        <ahyp:hlinkClr xmlns:ahyp="http://schemas.microsoft.com/office/drawing/2018/hyperlinkcolor" val="tx"/>
                      </a:ext>
                    </a:extLst>
                  </a:hlinkClick>
                </a:rPr>
                <a:t>documents that provide requirements</a:t>
              </a:r>
              <a:r>
                <a:rPr lang="en-US" sz="1200" dirty="0">
                  <a:solidFill>
                    <a:schemeClr val="tx1">
                      <a:lumMod val="75000"/>
                      <a:lumOff val="25000"/>
                    </a:schemeClr>
                  </a:solidFill>
                </a:rPr>
                <a:t>, specifications, guidelines or characteristics that can be used consistently to ensure that materials, products, processes and services are fit for their purpose. </a:t>
              </a:r>
              <a:endParaRPr lang="fr-BE" sz="1200" dirty="0">
                <a:solidFill>
                  <a:schemeClr val="tx1">
                    <a:lumMod val="75000"/>
                    <a:lumOff val="25000"/>
                  </a:schemeClr>
                </a:solidFill>
              </a:endParaRPr>
            </a:p>
          </p:txBody>
        </p:sp>
        <p:sp>
          <p:nvSpPr>
            <p:cNvPr id="18" name="ZoneTexte 17">
              <a:extLst>
                <a:ext uri="{FF2B5EF4-FFF2-40B4-BE49-F238E27FC236}">
                  <a16:creationId xmlns:a16="http://schemas.microsoft.com/office/drawing/2014/main" id="{D1AA619C-9846-4B2D-828C-ED691E1225A8}"/>
                </a:ext>
              </a:extLst>
            </p:cNvPr>
            <p:cNvSpPr txBox="1"/>
            <p:nvPr/>
          </p:nvSpPr>
          <p:spPr>
            <a:xfrm>
              <a:off x="1589513" y="3437896"/>
              <a:ext cx="7237190" cy="307777"/>
            </a:xfrm>
            <a:prstGeom prst="rect">
              <a:avLst/>
            </a:prstGeom>
            <a:noFill/>
          </p:spPr>
          <p:txBody>
            <a:bodyPr wrap="square" rtlCol="0">
              <a:spAutoFit/>
            </a:bodyPr>
            <a:lstStyle/>
            <a:p>
              <a:r>
                <a:rPr lang="en-GB" sz="1400" b="1" dirty="0">
                  <a:solidFill>
                    <a:schemeClr val="tx1">
                      <a:lumMod val="75000"/>
                      <a:lumOff val="25000"/>
                    </a:schemeClr>
                  </a:solidFill>
                </a:rPr>
                <a:t>Corporate Social Responsibility and Corporate Purchasing Standards</a:t>
              </a:r>
            </a:p>
          </p:txBody>
        </p:sp>
        <p:pic>
          <p:nvPicPr>
            <p:cNvPr id="7" name="Image 6">
              <a:extLst>
                <a:ext uri="{FF2B5EF4-FFF2-40B4-BE49-F238E27FC236}">
                  <a16:creationId xmlns:a16="http://schemas.microsoft.com/office/drawing/2014/main" id="{E4C4A147-00E8-432E-960B-86B28F9585E4}"/>
                </a:ext>
              </a:extLst>
            </p:cNvPr>
            <p:cNvPicPr>
              <a:picLocks noChangeAspect="1"/>
            </p:cNvPicPr>
            <p:nvPr/>
          </p:nvPicPr>
          <p:blipFill>
            <a:blip r:embed="rId21"/>
            <a:stretch>
              <a:fillRect/>
            </a:stretch>
          </p:blipFill>
          <p:spPr>
            <a:xfrm>
              <a:off x="3677835" y="4562678"/>
              <a:ext cx="764629" cy="803044"/>
            </a:xfrm>
            <a:prstGeom prst="rect">
              <a:avLst/>
            </a:prstGeom>
          </p:spPr>
        </p:pic>
        <p:sp>
          <p:nvSpPr>
            <p:cNvPr id="20" name="ZoneTexte 19">
              <a:extLst>
                <a:ext uri="{FF2B5EF4-FFF2-40B4-BE49-F238E27FC236}">
                  <a16:creationId xmlns:a16="http://schemas.microsoft.com/office/drawing/2014/main" id="{67326F7B-FE4A-42E7-BFD6-772DC26FF6A5}"/>
                </a:ext>
              </a:extLst>
            </p:cNvPr>
            <p:cNvSpPr txBox="1"/>
            <p:nvPr/>
          </p:nvSpPr>
          <p:spPr>
            <a:xfrm>
              <a:off x="4382213" y="4492733"/>
              <a:ext cx="1954385" cy="461665"/>
            </a:xfrm>
            <a:prstGeom prst="rect">
              <a:avLst/>
            </a:prstGeom>
            <a:noFill/>
          </p:spPr>
          <p:txBody>
            <a:bodyPr wrap="square" rtlCol="0">
              <a:spAutoFit/>
            </a:bodyPr>
            <a:lstStyle/>
            <a:p>
              <a:r>
                <a:rPr lang="en-US" sz="1200" dirty="0">
                  <a:solidFill>
                    <a:schemeClr val="tx1">
                      <a:lumMod val="75000"/>
                      <a:lumOff val="25000"/>
                    </a:schemeClr>
                  </a:solidFill>
                </a:rPr>
                <a:t>Sustainable Procurement</a:t>
              </a:r>
              <a:endParaRPr lang="fr-BE" sz="1200" dirty="0">
                <a:solidFill>
                  <a:schemeClr val="tx1">
                    <a:lumMod val="75000"/>
                    <a:lumOff val="25000"/>
                  </a:schemeClr>
                </a:solidFill>
              </a:endParaRPr>
            </a:p>
          </p:txBody>
        </p:sp>
        <p:pic>
          <p:nvPicPr>
            <p:cNvPr id="10" name="Image 9">
              <a:extLst>
                <a:ext uri="{FF2B5EF4-FFF2-40B4-BE49-F238E27FC236}">
                  <a16:creationId xmlns:a16="http://schemas.microsoft.com/office/drawing/2014/main" id="{09164C7D-046F-41CB-B5D2-41FEF319F597}"/>
                </a:ext>
              </a:extLst>
            </p:cNvPr>
            <p:cNvPicPr>
              <a:picLocks noChangeAspect="1"/>
            </p:cNvPicPr>
            <p:nvPr/>
          </p:nvPicPr>
          <p:blipFill>
            <a:blip r:embed="rId22">
              <a:grayscl/>
            </a:blip>
            <a:stretch>
              <a:fillRect/>
            </a:stretch>
          </p:blipFill>
          <p:spPr>
            <a:xfrm>
              <a:off x="5748397" y="4629495"/>
              <a:ext cx="688535" cy="649805"/>
            </a:xfrm>
            <a:prstGeom prst="rect">
              <a:avLst/>
            </a:prstGeom>
          </p:spPr>
        </p:pic>
        <p:sp>
          <p:nvSpPr>
            <p:cNvPr id="21" name="ZoneTexte 20">
              <a:extLst>
                <a:ext uri="{FF2B5EF4-FFF2-40B4-BE49-F238E27FC236}">
                  <a16:creationId xmlns:a16="http://schemas.microsoft.com/office/drawing/2014/main" id="{110036A5-94BB-4D10-A679-E8F6B60826BC}"/>
                </a:ext>
              </a:extLst>
            </p:cNvPr>
            <p:cNvSpPr txBox="1"/>
            <p:nvPr/>
          </p:nvSpPr>
          <p:spPr>
            <a:xfrm>
              <a:off x="6384135" y="4528752"/>
              <a:ext cx="1462150" cy="473313"/>
            </a:xfrm>
            <a:prstGeom prst="rect">
              <a:avLst/>
            </a:prstGeom>
            <a:noFill/>
          </p:spPr>
          <p:txBody>
            <a:bodyPr wrap="square" rtlCol="0">
              <a:spAutoFit/>
            </a:bodyPr>
            <a:lstStyle/>
            <a:p>
              <a:r>
                <a:rPr lang="en-US" sz="1200" dirty="0">
                  <a:solidFill>
                    <a:schemeClr val="tx1">
                      <a:lumMod val="75000"/>
                      <a:lumOff val="25000"/>
                    </a:schemeClr>
                  </a:solidFill>
                </a:rPr>
                <a:t>Social</a:t>
              </a:r>
              <a:r>
                <a:rPr lang="fr-BE" sz="1200" dirty="0">
                  <a:solidFill>
                    <a:schemeClr val="tx1">
                      <a:lumMod val="75000"/>
                      <a:lumOff val="25000"/>
                    </a:schemeClr>
                  </a:solidFill>
                </a:rPr>
                <a:t> </a:t>
              </a:r>
              <a:r>
                <a:rPr lang="en-GB" sz="1200" dirty="0">
                  <a:solidFill>
                    <a:schemeClr val="tx1">
                      <a:lumMod val="75000"/>
                      <a:lumOff val="25000"/>
                    </a:schemeClr>
                  </a:solidFill>
                </a:rPr>
                <a:t>Responsibility</a:t>
              </a:r>
            </a:p>
          </p:txBody>
        </p:sp>
        <p:pic>
          <p:nvPicPr>
            <p:cNvPr id="12" name="Image 11">
              <a:extLst>
                <a:ext uri="{FF2B5EF4-FFF2-40B4-BE49-F238E27FC236}">
                  <a16:creationId xmlns:a16="http://schemas.microsoft.com/office/drawing/2014/main" id="{580CAE43-3430-488F-8ADC-B227241E35C1}"/>
                </a:ext>
              </a:extLst>
            </p:cNvPr>
            <p:cNvPicPr>
              <a:picLocks noChangeAspect="1"/>
            </p:cNvPicPr>
            <p:nvPr/>
          </p:nvPicPr>
          <p:blipFill>
            <a:blip r:embed="rId23">
              <a:extLst>
                <a:ext uri="{BEBA8EAE-BF5A-486C-A8C5-ECC9F3942E4B}">
                  <a14:imgProps xmlns:a14="http://schemas.microsoft.com/office/drawing/2010/main">
                    <a14:imgLayer r:embed="rId24">
                      <a14:imgEffect>
                        <a14:saturation sat="0"/>
                      </a14:imgEffect>
                    </a14:imgLayer>
                  </a14:imgProps>
                </a:ext>
              </a:extLst>
            </a:blip>
            <a:stretch>
              <a:fillRect/>
            </a:stretch>
          </p:blipFill>
          <p:spPr>
            <a:xfrm>
              <a:off x="7687911" y="4465447"/>
              <a:ext cx="914400" cy="914400"/>
            </a:xfrm>
            <a:prstGeom prst="rect">
              <a:avLst/>
            </a:prstGeom>
          </p:spPr>
        </p:pic>
        <p:sp>
          <p:nvSpPr>
            <p:cNvPr id="22" name="ZoneTexte 21">
              <a:extLst>
                <a:ext uri="{FF2B5EF4-FFF2-40B4-BE49-F238E27FC236}">
                  <a16:creationId xmlns:a16="http://schemas.microsoft.com/office/drawing/2014/main" id="{5D7AEEE0-522F-4C4F-B2DF-41615B43A05B}"/>
                </a:ext>
              </a:extLst>
            </p:cNvPr>
            <p:cNvSpPr txBox="1"/>
            <p:nvPr/>
          </p:nvSpPr>
          <p:spPr>
            <a:xfrm>
              <a:off x="8581047" y="4523774"/>
              <a:ext cx="1462150" cy="646331"/>
            </a:xfrm>
            <a:prstGeom prst="rect">
              <a:avLst/>
            </a:prstGeom>
            <a:noFill/>
          </p:spPr>
          <p:txBody>
            <a:bodyPr wrap="square" rtlCol="0">
              <a:spAutoFit/>
            </a:bodyPr>
            <a:lstStyle/>
            <a:p>
              <a:r>
                <a:rPr lang="en-GB" sz="1200" dirty="0">
                  <a:solidFill>
                    <a:schemeClr val="tx1">
                      <a:lumMod val="75000"/>
                      <a:lumOff val="25000"/>
                    </a:schemeClr>
                  </a:solidFill>
                </a:rPr>
                <a:t>Environmental Management System</a:t>
              </a:r>
            </a:p>
          </p:txBody>
        </p:sp>
        <p:sp>
          <p:nvSpPr>
            <p:cNvPr id="24" name="ZoneTexte 23">
              <a:extLst>
                <a:ext uri="{FF2B5EF4-FFF2-40B4-BE49-F238E27FC236}">
                  <a16:creationId xmlns:a16="http://schemas.microsoft.com/office/drawing/2014/main" id="{5A273D76-1832-40AE-8D6D-3A01CDAD32F6}"/>
                </a:ext>
              </a:extLst>
            </p:cNvPr>
            <p:cNvSpPr txBox="1"/>
            <p:nvPr/>
          </p:nvSpPr>
          <p:spPr>
            <a:xfrm>
              <a:off x="1710070" y="4496390"/>
              <a:ext cx="1231257" cy="492443"/>
            </a:xfrm>
            <a:prstGeom prst="rect">
              <a:avLst/>
            </a:prstGeom>
            <a:noFill/>
          </p:spPr>
          <p:txBody>
            <a:bodyPr wrap="square" rtlCol="0">
              <a:spAutoFit/>
            </a:bodyPr>
            <a:lstStyle/>
            <a:p>
              <a:r>
                <a:rPr lang="en-GB" sz="1400" b="1" dirty="0">
                  <a:solidFill>
                    <a:schemeClr val="tx1">
                      <a:lumMod val="75000"/>
                      <a:lumOff val="25000"/>
                    </a:schemeClr>
                  </a:solidFill>
                </a:rPr>
                <a:t>More info?</a:t>
              </a:r>
            </a:p>
            <a:p>
              <a:r>
                <a:rPr lang="fr-BE" sz="1100" dirty="0" err="1">
                  <a:hlinkClick r:id="rId25"/>
                </a:rPr>
                <a:t>Website</a:t>
              </a:r>
              <a:r>
                <a:rPr lang="fr-BE" sz="1100" dirty="0">
                  <a:hlinkClick r:id="rId25"/>
                </a:rPr>
                <a:t> ISO </a:t>
              </a:r>
              <a:endParaRPr lang="en-GB" sz="1000" b="1" dirty="0">
                <a:solidFill>
                  <a:schemeClr val="tx1">
                    <a:lumMod val="75000"/>
                    <a:lumOff val="25000"/>
                  </a:schemeClr>
                </a:solidFill>
              </a:endParaRPr>
            </a:p>
          </p:txBody>
        </p:sp>
      </p:grpSp>
      <p:pic>
        <p:nvPicPr>
          <p:cNvPr id="32" name="Image 31">
            <a:extLst>
              <a:ext uri="{FF2B5EF4-FFF2-40B4-BE49-F238E27FC236}">
                <a16:creationId xmlns:a16="http://schemas.microsoft.com/office/drawing/2014/main" id="{774E6578-3EDF-4A6F-AEA7-C4786BBFA490}"/>
              </a:ext>
            </a:extLst>
          </p:cNvPr>
          <p:cNvPicPr>
            <a:picLocks noChangeAspect="1"/>
          </p:cNvPicPr>
          <p:nvPr/>
        </p:nvPicPr>
        <p:blipFill>
          <a:blip r:embed="rId26"/>
          <a:stretch>
            <a:fillRect/>
          </a:stretch>
        </p:blipFill>
        <p:spPr>
          <a:xfrm>
            <a:off x="12383030" y="643726"/>
            <a:ext cx="5787201" cy="3434258"/>
          </a:xfrm>
          <a:prstGeom prst="rect">
            <a:avLst/>
          </a:prstGeom>
        </p:spPr>
      </p:pic>
    </p:spTree>
    <p:extLst>
      <p:ext uri="{BB962C8B-B14F-4D97-AF65-F5344CB8AC3E}">
        <p14:creationId xmlns:p14="http://schemas.microsoft.com/office/powerpoint/2010/main" val="243723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0A131A97-086A-4438-8332-EBEA9E2563A5}"/>
              </a:ext>
            </a:extLst>
          </p:cNvPr>
          <p:cNvSpPr/>
          <p:nvPr/>
        </p:nvSpPr>
        <p:spPr>
          <a:xfrm>
            <a:off x="3113424" y="853928"/>
            <a:ext cx="7715574" cy="584775"/>
          </a:xfrm>
          <a:prstGeom prst="rect">
            <a:avLst/>
          </a:prstGeom>
        </p:spPr>
        <p:txBody>
          <a:bodyPr wrap="none">
            <a:spAutoFit/>
          </a:bodyPr>
          <a:lstStyle/>
          <a:p>
            <a:pPr algn="ctr"/>
            <a:r>
              <a:rPr lang="fr-BE" sz="3200" b="1" dirty="0">
                <a:ln w="0"/>
                <a:solidFill>
                  <a:schemeClr val="tx1">
                    <a:lumMod val="65000"/>
                    <a:lumOff val="35000"/>
                  </a:schemeClr>
                </a:solidFill>
                <a:effectLst>
                  <a:outerShdw blurRad="38100" dist="25400" dir="5400000" algn="ctr" rotWithShape="0">
                    <a:srgbClr val="6E747A">
                      <a:alpha val="43000"/>
                    </a:srgbClr>
                  </a:outerShdw>
                </a:effectLst>
              </a:rPr>
              <a:t>List of concepts to insert in Fact Sheets</a:t>
            </a:r>
            <a:endParaRPr lang="en-GB" sz="3200" b="1" dirty="0">
              <a:ln w="0"/>
              <a:solidFill>
                <a:schemeClr val="tx1">
                  <a:lumMod val="65000"/>
                  <a:lumOff val="35000"/>
                </a:schemeClr>
              </a:solidFill>
              <a:effectLst>
                <a:outerShdw blurRad="38100" dist="25400" dir="5400000" algn="ctr" rotWithShape="0">
                  <a:srgbClr val="6E747A">
                    <a:alpha val="43000"/>
                  </a:srgbClr>
                </a:outerShdw>
              </a:effectLst>
            </a:endParaRPr>
          </a:p>
        </p:txBody>
      </p:sp>
      <p:graphicFrame>
        <p:nvGraphicFramePr>
          <p:cNvPr id="2" name="Diagramme 1">
            <a:extLst>
              <a:ext uri="{FF2B5EF4-FFF2-40B4-BE49-F238E27FC236}">
                <a16:creationId xmlns:a16="http://schemas.microsoft.com/office/drawing/2014/main" id="{79829D09-E44F-4DB7-84A4-14F3B4E8511C}"/>
              </a:ext>
            </a:extLst>
          </p:cNvPr>
          <p:cNvGraphicFramePr/>
          <p:nvPr>
            <p:extLst>
              <p:ext uri="{D42A27DB-BD31-4B8C-83A1-F6EECF244321}">
                <p14:modId xmlns:p14="http://schemas.microsoft.com/office/powerpoint/2010/main" val="1419588795"/>
              </p:ext>
            </p:extLst>
          </p:nvPr>
        </p:nvGraphicFramePr>
        <p:xfrm>
          <a:off x="1799062" y="1438703"/>
          <a:ext cx="10007927" cy="52508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ZoneTexte 2">
            <a:extLst>
              <a:ext uri="{FF2B5EF4-FFF2-40B4-BE49-F238E27FC236}">
                <a16:creationId xmlns:a16="http://schemas.microsoft.com/office/drawing/2014/main" id="{2D2AD337-EFF8-47CA-BF4B-A6F75074ED67}"/>
              </a:ext>
            </a:extLst>
          </p:cNvPr>
          <p:cNvSpPr txBox="1"/>
          <p:nvPr/>
        </p:nvSpPr>
        <p:spPr>
          <a:xfrm>
            <a:off x="5989340" y="6210300"/>
            <a:ext cx="1627369" cy="369332"/>
          </a:xfrm>
          <a:prstGeom prst="rect">
            <a:avLst/>
          </a:prstGeom>
          <a:noFill/>
        </p:spPr>
        <p:txBody>
          <a:bodyPr wrap="none" rtlCol="0">
            <a:spAutoFit/>
          </a:bodyPr>
          <a:lstStyle/>
          <a:p>
            <a:r>
              <a:rPr lang="fr-BE" dirty="0"/>
              <a:t>Other ideas?</a:t>
            </a:r>
          </a:p>
        </p:txBody>
      </p:sp>
    </p:spTree>
    <p:extLst>
      <p:ext uri="{BB962C8B-B14F-4D97-AF65-F5344CB8AC3E}">
        <p14:creationId xmlns:p14="http://schemas.microsoft.com/office/powerpoint/2010/main" val="2166533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0A131A97-086A-4438-8332-EBEA9E2563A5}"/>
              </a:ext>
            </a:extLst>
          </p:cNvPr>
          <p:cNvSpPr/>
          <p:nvPr/>
        </p:nvSpPr>
        <p:spPr>
          <a:xfrm>
            <a:off x="4492961" y="882228"/>
            <a:ext cx="4289957" cy="584775"/>
          </a:xfrm>
          <a:prstGeom prst="rect">
            <a:avLst/>
          </a:prstGeom>
        </p:spPr>
        <p:txBody>
          <a:bodyPr wrap="none">
            <a:spAutoFit/>
          </a:bodyPr>
          <a:lstStyle/>
          <a:p>
            <a:pPr algn="ctr"/>
            <a:r>
              <a:rPr lang="fr-BE" sz="3200" b="1" dirty="0">
                <a:ln w="0"/>
                <a:solidFill>
                  <a:schemeClr val="tx1">
                    <a:lumMod val="65000"/>
                    <a:lumOff val="35000"/>
                  </a:schemeClr>
                </a:solidFill>
                <a:effectLst>
                  <a:outerShdw blurRad="38100" dist="25400" dir="5400000" algn="ctr" rotWithShape="0">
                    <a:srgbClr val="6E747A">
                      <a:alpha val="43000"/>
                    </a:srgbClr>
                  </a:outerShdw>
                </a:effectLst>
              </a:rPr>
              <a:t>ALSO IN FACT SHEETS</a:t>
            </a:r>
            <a:endParaRPr lang="en-GB" sz="3200" b="1" dirty="0">
              <a:ln w="0"/>
              <a:solidFill>
                <a:schemeClr val="tx1">
                  <a:lumMod val="65000"/>
                  <a:lumOff val="35000"/>
                </a:schemeClr>
              </a:solidFill>
              <a:effectLst>
                <a:outerShdw blurRad="38100" dist="25400" dir="5400000" algn="ctr" rotWithShape="0">
                  <a:srgbClr val="6E747A">
                    <a:alpha val="43000"/>
                  </a:srgbClr>
                </a:outerShdw>
              </a:effectLst>
            </a:endParaRPr>
          </a:p>
        </p:txBody>
      </p:sp>
      <p:graphicFrame>
        <p:nvGraphicFramePr>
          <p:cNvPr id="2" name="Diagramme 1">
            <a:extLst>
              <a:ext uri="{FF2B5EF4-FFF2-40B4-BE49-F238E27FC236}">
                <a16:creationId xmlns:a16="http://schemas.microsoft.com/office/drawing/2014/main" id="{79829D09-E44F-4DB7-84A4-14F3B4E8511C}"/>
              </a:ext>
            </a:extLst>
          </p:cNvPr>
          <p:cNvGraphicFramePr/>
          <p:nvPr>
            <p:extLst>
              <p:ext uri="{D42A27DB-BD31-4B8C-83A1-F6EECF244321}">
                <p14:modId xmlns:p14="http://schemas.microsoft.com/office/powerpoint/2010/main" val="2959628610"/>
              </p:ext>
            </p:extLst>
          </p:nvPr>
        </p:nvGraphicFramePr>
        <p:xfrm>
          <a:off x="998517" y="1815452"/>
          <a:ext cx="6060009" cy="438529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ectangle 5">
            <a:extLst>
              <a:ext uri="{FF2B5EF4-FFF2-40B4-BE49-F238E27FC236}">
                <a16:creationId xmlns:a16="http://schemas.microsoft.com/office/drawing/2014/main" id="{4F75ADC6-EFFE-496D-AE91-58B908AD8E26}"/>
              </a:ext>
            </a:extLst>
          </p:cNvPr>
          <p:cNvSpPr/>
          <p:nvPr/>
        </p:nvSpPr>
        <p:spPr>
          <a:xfrm>
            <a:off x="1554338" y="1359926"/>
            <a:ext cx="4344459" cy="461665"/>
          </a:xfrm>
          <a:prstGeom prst="rect">
            <a:avLst/>
          </a:prstGeom>
        </p:spPr>
        <p:txBody>
          <a:bodyPr wrap="none">
            <a:spAutoFit/>
          </a:bodyPr>
          <a:lstStyle/>
          <a:p>
            <a:pPr algn="ctr"/>
            <a:r>
              <a:rPr lang="fr-BE" sz="2400" b="1" dirty="0">
                <a:ln w="0"/>
                <a:solidFill>
                  <a:schemeClr val="tx1">
                    <a:lumMod val="65000"/>
                    <a:lumOff val="35000"/>
                  </a:schemeClr>
                </a:solidFill>
                <a:effectLst>
                  <a:outerShdw blurRad="38100" dist="25400" dir="5400000" algn="ctr" rotWithShape="0">
                    <a:srgbClr val="6E747A">
                      <a:alpha val="43000"/>
                    </a:srgbClr>
                  </a:outerShdw>
                </a:effectLst>
              </a:rPr>
              <a:t>List of Helping Organizations</a:t>
            </a:r>
            <a:endParaRPr lang="en-GB" sz="2400" b="1" dirty="0">
              <a:ln w="0"/>
              <a:solidFill>
                <a:schemeClr val="tx1">
                  <a:lumMod val="65000"/>
                  <a:lumOff val="35000"/>
                </a:schemeClr>
              </a:solidFill>
              <a:effectLst>
                <a:outerShdw blurRad="38100" dist="25400" dir="5400000" algn="ctr" rotWithShape="0">
                  <a:srgbClr val="6E747A">
                    <a:alpha val="43000"/>
                  </a:srgbClr>
                </a:outerShdw>
              </a:effectLst>
            </a:endParaRPr>
          </a:p>
        </p:txBody>
      </p:sp>
      <p:sp>
        <p:nvSpPr>
          <p:cNvPr id="7" name="Rectangle 6">
            <a:extLst>
              <a:ext uri="{FF2B5EF4-FFF2-40B4-BE49-F238E27FC236}">
                <a16:creationId xmlns:a16="http://schemas.microsoft.com/office/drawing/2014/main" id="{77C4785B-207C-43E1-9710-E1090C61FA60}"/>
              </a:ext>
            </a:extLst>
          </p:cNvPr>
          <p:cNvSpPr/>
          <p:nvPr/>
        </p:nvSpPr>
        <p:spPr>
          <a:xfrm>
            <a:off x="6533265" y="1353787"/>
            <a:ext cx="5639685" cy="461665"/>
          </a:xfrm>
          <a:prstGeom prst="rect">
            <a:avLst/>
          </a:prstGeom>
        </p:spPr>
        <p:txBody>
          <a:bodyPr wrap="none">
            <a:spAutoFit/>
          </a:bodyPr>
          <a:lstStyle/>
          <a:p>
            <a:pPr algn="ctr"/>
            <a:r>
              <a:rPr lang="fr-BE" sz="2400" b="1" dirty="0">
                <a:ln w="0"/>
                <a:solidFill>
                  <a:schemeClr val="tx1">
                    <a:lumMod val="65000"/>
                    <a:lumOff val="35000"/>
                  </a:schemeClr>
                </a:solidFill>
                <a:effectLst>
                  <a:outerShdw blurRad="38100" dist="25400" dir="5400000" algn="ctr" rotWithShape="0">
                    <a:srgbClr val="6E747A">
                      <a:alpha val="43000"/>
                    </a:srgbClr>
                  </a:outerShdw>
                </a:effectLst>
              </a:rPr>
              <a:t>List of Sustainable Purchasing Guides</a:t>
            </a:r>
            <a:endParaRPr lang="en-GB" sz="2400" b="1" dirty="0">
              <a:ln w="0"/>
              <a:solidFill>
                <a:schemeClr val="tx1">
                  <a:lumMod val="65000"/>
                  <a:lumOff val="35000"/>
                </a:schemeClr>
              </a:solidFill>
              <a:effectLst>
                <a:outerShdw blurRad="38100" dist="25400" dir="5400000" algn="ctr" rotWithShape="0">
                  <a:srgbClr val="6E747A">
                    <a:alpha val="43000"/>
                  </a:srgbClr>
                </a:outerShdw>
              </a:effectLst>
            </a:endParaRPr>
          </a:p>
        </p:txBody>
      </p:sp>
      <p:graphicFrame>
        <p:nvGraphicFramePr>
          <p:cNvPr id="15" name="Diagramme 14">
            <a:extLst>
              <a:ext uri="{FF2B5EF4-FFF2-40B4-BE49-F238E27FC236}">
                <a16:creationId xmlns:a16="http://schemas.microsoft.com/office/drawing/2014/main" id="{BCB43DE0-83DE-4ADA-A5DF-1CBA66244644}"/>
              </a:ext>
            </a:extLst>
          </p:cNvPr>
          <p:cNvGraphicFramePr/>
          <p:nvPr>
            <p:extLst>
              <p:ext uri="{D42A27DB-BD31-4B8C-83A1-F6EECF244321}">
                <p14:modId xmlns:p14="http://schemas.microsoft.com/office/powerpoint/2010/main" val="354027934"/>
              </p:ext>
            </p:extLst>
          </p:nvPr>
        </p:nvGraphicFramePr>
        <p:xfrm>
          <a:off x="3295995" y="1815452"/>
          <a:ext cx="11647888" cy="450586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6" name="Étoile : 5 branches 15">
            <a:extLst>
              <a:ext uri="{FF2B5EF4-FFF2-40B4-BE49-F238E27FC236}">
                <a16:creationId xmlns:a16="http://schemas.microsoft.com/office/drawing/2014/main" id="{41EDA82E-2151-4DD9-99D8-058935655737}"/>
              </a:ext>
            </a:extLst>
          </p:cNvPr>
          <p:cNvSpPr/>
          <p:nvPr/>
        </p:nvSpPr>
        <p:spPr>
          <a:xfrm>
            <a:off x="11438021" y="5623714"/>
            <a:ext cx="272716" cy="240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7" name="Étoile : 5 branches 16">
            <a:extLst>
              <a:ext uri="{FF2B5EF4-FFF2-40B4-BE49-F238E27FC236}">
                <a16:creationId xmlns:a16="http://schemas.microsoft.com/office/drawing/2014/main" id="{E83BF970-5501-44F9-9C4D-9C5E045BC7D7}"/>
              </a:ext>
            </a:extLst>
          </p:cNvPr>
          <p:cNvSpPr/>
          <p:nvPr/>
        </p:nvSpPr>
        <p:spPr>
          <a:xfrm>
            <a:off x="11438021" y="1918804"/>
            <a:ext cx="272716" cy="240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8" name="Étoile : 5 branches 17">
            <a:extLst>
              <a:ext uri="{FF2B5EF4-FFF2-40B4-BE49-F238E27FC236}">
                <a16:creationId xmlns:a16="http://schemas.microsoft.com/office/drawing/2014/main" id="{BD13BE1E-7DC5-41E0-A1E6-03AB0F13E14B}"/>
              </a:ext>
            </a:extLst>
          </p:cNvPr>
          <p:cNvSpPr/>
          <p:nvPr/>
        </p:nvSpPr>
        <p:spPr>
          <a:xfrm>
            <a:off x="11438021" y="2274048"/>
            <a:ext cx="272716" cy="240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9" name="Rectangle 18">
            <a:extLst>
              <a:ext uri="{FF2B5EF4-FFF2-40B4-BE49-F238E27FC236}">
                <a16:creationId xmlns:a16="http://schemas.microsoft.com/office/drawing/2014/main" id="{4A0FE7EC-C426-49C6-8F22-75DD2204F569}"/>
              </a:ext>
            </a:extLst>
          </p:cNvPr>
          <p:cNvSpPr/>
          <p:nvPr/>
        </p:nvSpPr>
        <p:spPr>
          <a:xfrm>
            <a:off x="314979" y="776648"/>
            <a:ext cx="3340979" cy="307777"/>
          </a:xfrm>
          <a:prstGeom prst="rect">
            <a:avLst/>
          </a:prstGeom>
        </p:spPr>
        <p:txBody>
          <a:bodyPr wrap="none">
            <a:spAutoFit/>
          </a:bodyPr>
          <a:lstStyle/>
          <a:p>
            <a:pPr algn="ctr"/>
            <a:r>
              <a:rPr lang="fr-BE" sz="1400" b="1" dirty="0">
                <a:ln w="0"/>
                <a:solidFill>
                  <a:schemeClr val="tx1">
                    <a:lumMod val="65000"/>
                    <a:lumOff val="35000"/>
                  </a:schemeClr>
                </a:solidFill>
                <a:effectLst>
                  <a:outerShdw blurRad="38100" dist="25400" dir="5400000" algn="ctr" rotWithShape="0">
                    <a:srgbClr val="6E747A">
                      <a:alpha val="43000"/>
                    </a:srgbClr>
                  </a:outerShdw>
                </a:effectLst>
              </a:rPr>
              <a:t>Rem: Joindre de brèves explications</a:t>
            </a:r>
            <a:endParaRPr lang="en-GB" sz="1400" b="1" dirty="0">
              <a:ln w="0"/>
              <a:solidFill>
                <a:schemeClr val="tx1">
                  <a:lumMod val="65000"/>
                  <a:lumOff val="35000"/>
                </a:schemeClr>
              </a:solidFill>
              <a:effectLst>
                <a:outerShdw blurRad="38100" dist="25400" dir="5400000" algn="ctr" rotWithShape="0">
                  <a:srgbClr val="6E747A">
                    <a:alpha val="43000"/>
                  </a:srgbClr>
                </a:outerShdw>
              </a:effectLst>
            </a:endParaRPr>
          </a:p>
        </p:txBody>
      </p:sp>
      <p:sp>
        <p:nvSpPr>
          <p:cNvPr id="20" name="Étoile : 5 branches 19">
            <a:extLst>
              <a:ext uri="{FF2B5EF4-FFF2-40B4-BE49-F238E27FC236}">
                <a16:creationId xmlns:a16="http://schemas.microsoft.com/office/drawing/2014/main" id="{38D3DC18-2003-4DCF-BD9F-D2A78E08322C}"/>
              </a:ext>
            </a:extLst>
          </p:cNvPr>
          <p:cNvSpPr/>
          <p:nvPr/>
        </p:nvSpPr>
        <p:spPr>
          <a:xfrm>
            <a:off x="11438021" y="3324431"/>
            <a:ext cx="272716" cy="240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1" name="Étoile : 5 branches 20">
            <a:extLst>
              <a:ext uri="{FF2B5EF4-FFF2-40B4-BE49-F238E27FC236}">
                <a16:creationId xmlns:a16="http://schemas.microsoft.com/office/drawing/2014/main" id="{5C1B4047-E988-423A-8B15-37A5F67EB7EA}"/>
              </a:ext>
            </a:extLst>
          </p:cNvPr>
          <p:cNvSpPr/>
          <p:nvPr/>
        </p:nvSpPr>
        <p:spPr>
          <a:xfrm>
            <a:off x="11438021" y="4900709"/>
            <a:ext cx="272716" cy="240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1381942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2F27235-D3AC-4C94-AA4D-BE1AE083AB31}"/>
              </a:ext>
            </a:extLst>
          </p:cNvPr>
          <p:cNvSpPr/>
          <p:nvPr/>
        </p:nvSpPr>
        <p:spPr>
          <a:xfrm>
            <a:off x="2886962" y="416588"/>
            <a:ext cx="7734811" cy="2308324"/>
          </a:xfrm>
          <a:prstGeom prst="rect">
            <a:avLst/>
          </a:prstGeom>
          <a:noFill/>
        </p:spPr>
        <p:txBody>
          <a:bodyPr wrap="none" lIns="91440" tIns="45720" rIns="91440" bIns="45720">
            <a:spAutoFit/>
          </a:bodyPr>
          <a:lstStyle/>
          <a:p>
            <a:pPr algn="ct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 FOUNDATION » </a:t>
            </a:r>
          </a:p>
          <a:p>
            <a:pPr algn="ct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TOOLS</a:t>
            </a:r>
          </a:p>
        </p:txBody>
      </p:sp>
      <p:pic>
        <p:nvPicPr>
          <p:cNvPr id="4" name="Image 3">
            <a:extLst>
              <a:ext uri="{FF2B5EF4-FFF2-40B4-BE49-F238E27FC236}">
                <a16:creationId xmlns:a16="http://schemas.microsoft.com/office/drawing/2014/main" id="{91D06F62-6DD9-4A05-8792-AC84FF035C3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89120" y="2226028"/>
            <a:ext cx="4553712" cy="4553712"/>
          </a:xfrm>
          <a:prstGeom prst="rect">
            <a:avLst/>
          </a:prstGeom>
        </p:spPr>
      </p:pic>
      <p:sp>
        <p:nvSpPr>
          <p:cNvPr id="6" name="ZoneTexte 5">
            <a:extLst>
              <a:ext uri="{FF2B5EF4-FFF2-40B4-BE49-F238E27FC236}">
                <a16:creationId xmlns:a16="http://schemas.microsoft.com/office/drawing/2014/main" id="{0276D1B0-E72B-4037-B1CA-4159B4CEF42A}"/>
              </a:ext>
            </a:extLst>
          </p:cNvPr>
          <p:cNvSpPr txBox="1"/>
          <p:nvPr/>
        </p:nvSpPr>
        <p:spPr>
          <a:xfrm>
            <a:off x="2130038" y="6441412"/>
            <a:ext cx="9735624" cy="338554"/>
          </a:xfrm>
          <a:prstGeom prst="rect">
            <a:avLst/>
          </a:prstGeom>
          <a:noFill/>
        </p:spPr>
        <p:txBody>
          <a:bodyPr wrap="square" rtlCol="0">
            <a:spAutoFit/>
          </a:bodyPr>
          <a:lstStyle/>
          <a:p>
            <a:r>
              <a:rPr lang="fr-BE" sz="1600" b="1" dirty="0">
                <a:solidFill>
                  <a:schemeClr val="tx1">
                    <a:lumMod val="65000"/>
                    <a:lumOff val="35000"/>
                  </a:schemeClr>
                </a:solidFill>
              </a:rPr>
              <a:t>Les détails pour chaque outil se trouvent dans le Powerpoint « Outils par catégorie »</a:t>
            </a:r>
          </a:p>
        </p:txBody>
      </p:sp>
    </p:spTree>
    <p:extLst>
      <p:ext uri="{BB962C8B-B14F-4D97-AF65-F5344CB8AC3E}">
        <p14:creationId xmlns:p14="http://schemas.microsoft.com/office/powerpoint/2010/main" val="762367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2390025339"/>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04E4C5CF-A9EE-4D08-BD75-9AD9A5BEF4C9}"/>
              </a:ext>
            </a:extLst>
          </p:cNvPr>
          <p:cNvSpPr/>
          <p:nvPr/>
        </p:nvSpPr>
        <p:spPr>
          <a:xfrm>
            <a:off x="165099" y="762000"/>
            <a:ext cx="2690159" cy="461665"/>
          </a:xfrm>
          <a:prstGeom prst="rect">
            <a:avLst/>
          </a:prstGeom>
          <a:noFill/>
        </p:spPr>
        <p:txBody>
          <a:bodyPr wrap="none" lIns="91440" tIns="45720" rIns="91440" bIns="45720">
            <a:spAutoFit/>
          </a:bodyPr>
          <a:lstStyle/>
          <a:p>
            <a:pPr algn="ctr"/>
            <a:r>
              <a:rPr lang="fr-FR" sz="2400" i="1" cap="none" spc="0" dirty="0">
                <a:ln w="0"/>
                <a:solidFill>
                  <a:schemeClr val="accent1"/>
                </a:solidFill>
                <a:effectLst>
                  <a:outerShdw blurRad="38100" dist="25400" dir="5400000" algn="ctr" rotWithShape="0">
                    <a:srgbClr val="6E747A">
                      <a:alpha val="43000"/>
                    </a:srgbClr>
                  </a:outerShdw>
                </a:effectLst>
              </a:rPr>
              <a:t>Commit &amp; </a:t>
            </a:r>
            <a:r>
              <a:rPr lang="en-GB" sz="2400" i="1" cap="none" spc="0" dirty="0">
                <a:ln w="0"/>
                <a:solidFill>
                  <a:schemeClr val="accent1"/>
                </a:solidFill>
                <a:effectLst>
                  <a:outerShdw blurRad="38100" dist="25400" dir="5400000" algn="ctr" rotWithShape="0">
                    <a:srgbClr val="6E747A">
                      <a:alpha val="43000"/>
                    </a:srgbClr>
                  </a:outerShdw>
                </a:effectLst>
              </a:rPr>
              <a:t>Assess</a:t>
            </a:r>
          </a:p>
        </p:txBody>
      </p:sp>
      <p:graphicFrame>
        <p:nvGraphicFramePr>
          <p:cNvPr id="4" name="Diagramme 3">
            <a:extLst>
              <a:ext uri="{FF2B5EF4-FFF2-40B4-BE49-F238E27FC236}">
                <a16:creationId xmlns:a16="http://schemas.microsoft.com/office/drawing/2014/main" id="{518C3653-C6CF-42F0-9A11-8C8684C1F79E}"/>
              </a:ext>
            </a:extLst>
          </p:cNvPr>
          <p:cNvGraphicFramePr/>
          <p:nvPr>
            <p:extLst>
              <p:ext uri="{D42A27DB-BD31-4B8C-83A1-F6EECF244321}">
                <p14:modId xmlns:p14="http://schemas.microsoft.com/office/powerpoint/2010/main" val="3020449431"/>
              </p:ext>
            </p:extLst>
          </p:nvPr>
        </p:nvGraphicFramePr>
        <p:xfrm>
          <a:off x="1040397" y="2022755"/>
          <a:ext cx="11844422" cy="387298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Rectangle 19">
            <a:extLst>
              <a:ext uri="{FF2B5EF4-FFF2-40B4-BE49-F238E27FC236}">
                <a16:creationId xmlns:a16="http://schemas.microsoft.com/office/drawing/2014/main" id="{A1B41F88-93C8-4F4A-B4B7-63116C5C7291}"/>
              </a:ext>
            </a:extLst>
          </p:cNvPr>
          <p:cNvSpPr/>
          <p:nvPr/>
        </p:nvSpPr>
        <p:spPr>
          <a:xfrm>
            <a:off x="5674434" y="1125159"/>
            <a:ext cx="2576347" cy="584775"/>
          </a:xfrm>
          <a:prstGeom prst="rect">
            <a:avLst/>
          </a:prstGeom>
        </p:spPr>
        <p:txBody>
          <a:bodyPr wrap="none">
            <a:spAutoFit/>
          </a:bodyPr>
          <a:lstStyle/>
          <a:p>
            <a:pPr algn="ctr"/>
            <a:r>
              <a:rPr lang="en-GB" sz="3200" b="1" dirty="0">
                <a:ln w="0"/>
                <a:solidFill>
                  <a:schemeClr val="tx1">
                    <a:lumMod val="65000"/>
                    <a:lumOff val="35000"/>
                  </a:schemeClr>
                </a:solidFill>
                <a:effectLst>
                  <a:outerShdw blurRad="38100" dist="25400" dir="5400000" algn="ctr" rotWithShape="0">
                    <a:srgbClr val="6E747A">
                      <a:alpha val="43000"/>
                    </a:srgbClr>
                  </a:outerShdw>
                </a:effectLst>
              </a:rPr>
              <a:t>Three topics</a:t>
            </a:r>
          </a:p>
        </p:txBody>
      </p:sp>
    </p:spTree>
    <p:extLst>
      <p:ext uri="{BB962C8B-B14F-4D97-AF65-F5344CB8AC3E}">
        <p14:creationId xmlns:p14="http://schemas.microsoft.com/office/powerpoint/2010/main" val="2784395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me 3">
            <a:extLst>
              <a:ext uri="{FF2B5EF4-FFF2-40B4-BE49-F238E27FC236}">
                <a16:creationId xmlns:a16="http://schemas.microsoft.com/office/drawing/2014/main" id="{518C3653-C6CF-42F0-9A11-8C8684C1F79E}"/>
              </a:ext>
            </a:extLst>
          </p:cNvPr>
          <p:cNvGraphicFramePr/>
          <p:nvPr>
            <p:extLst>
              <p:ext uri="{D42A27DB-BD31-4B8C-83A1-F6EECF244321}">
                <p14:modId xmlns:p14="http://schemas.microsoft.com/office/powerpoint/2010/main" val="2469825350"/>
              </p:ext>
            </p:extLst>
          </p:nvPr>
        </p:nvGraphicFramePr>
        <p:xfrm>
          <a:off x="-1157372" y="922422"/>
          <a:ext cx="15306508" cy="5053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2" name="Image 11">
            <a:extLst>
              <a:ext uri="{FF2B5EF4-FFF2-40B4-BE49-F238E27FC236}">
                <a16:creationId xmlns:a16="http://schemas.microsoft.com/office/drawing/2014/main" id="{B96778EB-FE96-48F7-8D1B-97AE42589A74}"/>
              </a:ext>
            </a:extLst>
          </p:cNvPr>
          <p:cNvPicPr>
            <a:picLocks noChangeAspect="1"/>
          </p:cNvPicPr>
          <p:nvPr/>
        </p:nvPicPr>
        <p:blipFill>
          <a:blip r:embed="rId12"/>
          <a:stretch>
            <a:fillRect/>
          </a:stretch>
        </p:blipFill>
        <p:spPr>
          <a:xfrm>
            <a:off x="3444379" y="2142267"/>
            <a:ext cx="1710337" cy="1626223"/>
          </a:xfrm>
          <a:prstGeom prst="rect">
            <a:avLst/>
          </a:prstGeom>
        </p:spPr>
      </p:pic>
      <p:pic>
        <p:nvPicPr>
          <p:cNvPr id="14" name="Image 13">
            <a:extLst>
              <a:ext uri="{FF2B5EF4-FFF2-40B4-BE49-F238E27FC236}">
                <a16:creationId xmlns:a16="http://schemas.microsoft.com/office/drawing/2014/main" id="{C76C324C-067B-48F4-96C8-8AB60040BC1F}"/>
              </a:ext>
            </a:extLst>
          </p:cNvPr>
          <p:cNvPicPr>
            <a:picLocks noChangeAspect="1"/>
          </p:cNvPicPr>
          <p:nvPr/>
        </p:nvPicPr>
        <p:blipFill>
          <a:blip r:embed="rId13"/>
          <a:stretch>
            <a:fillRect/>
          </a:stretch>
        </p:blipFill>
        <p:spPr>
          <a:xfrm>
            <a:off x="9037829" y="2405184"/>
            <a:ext cx="2771775" cy="752475"/>
          </a:xfrm>
          <a:prstGeom prst="rect">
            <a:avLst/>
          </a:prstGeom>
        </p:spPr>
      </p:pic>
      <p:pic>
        <p:nvPicPr>
          <p:cNvPr id="15" name="Image 14">
            <a:extLst>
              <a:ext uri="{FF2B5EF4-FFF2-40B4-BE49-F238E27FC236}">
                <a16:creationId xmlns:a16="http://schemas.microsoft.com/office/drawing/2014/main" id="{A4346074-63AC-406F-BA54-8C2923188FA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30647" y="5097997"/>
            <a:ext cx="1930703" cy="1513671"/>
          </a:xfrm>
          <a:prstGeom prst="rect">
            <a:avLst/>
          </a:prstGeom>
        </p:spPr>
      </p:pic>
      <p:pic>
        <p:nvPicPr>
          <p:cNvPr id="16" name="Image 15">
            <a:extLst>
              <a:ext uri="{FF2B5EF4-FFF2-40B4-BE49-F238E27FC236}">
                <a16:creationId xmlns:a16="http://schemas.microsoft.com/office/drawing/2014/main" id="{AA69DB8B-7341-45D0-B609-C9D849E61B69}"/>
              </a:ext>
            </a:extLst>
          </p:cNvPr>
          <p:cNvPicPr>
            <a:picLocks noChangeAspect="1"/>
          </p:cNvPicPr>
          <p:nvPr/>
        </p:nvPicPr>
        <p:blipFill>
          <a:blip r:embed="rId15"/>
          <a:stretch>
            <a:fillRect/>
          </a:stretch>
        </p:blipFill>
        <p:spPr>
          <a:xfrm>
            <a:off x="7215382" y="5286375"/>
            <a:ext cx="2628900" cy="971550"/>
          </a:xfrm>
          <a:prstGeom prst="rect">
            <a:avLst/>
          </a:prstGeom>
        </p:spPr>
      </p:pic>
      <p:pic>
        <p:nvPicPr>
          <p:cNvPr id="17" name="Image 16">
            <a:extLst>
              <a:ext uri="{FF2B5EF4-FFF2-40B4-BE49-F238E27FC236}">
                <a16:creationId xmlns:a16="http://schemas.microsoft.com/office/drawing/2014/main" id="{2CBC619C-E39B-4EA0-97B1-07A5FA6782ED}"/>
              </a:ext>
            </a:extLst>
          </p:cNvPr>
          <p:cNvPicPr>
            <a:picLocks noChangeAspect="1"/>
          </p:cNvPicPr>
          <p:nvPr/>
        </p:nvPicPr>
        <p:blipFill>
          <a:blip r:embed="rId16"/>
          <a:stretch>
            <a:fillRect/>
          </a:stretch>
        </p:blipFill>
        <p:spPr>
          <a:xfrm>
            <a:off x="3149599" y="3894508"/>
            <a:ext cx="3019425" cy="904875"/>
          </a:xfrm>
          <a:prstGeom prst="rect">
            <a:avLst/>
          </a:prstGeom>
        </p:spPr>
      </p:pic>
      <p:pic>
        <p:nvPicPr>
          <p:cNvPr id="18" name="Image 17">
            <a:extLst>
              <a:ext uri="{FF2B5EF4-FFF2-40B4-BE49-F238E27FC236}">
                <a16:creationId xmlns:a16="http://schemas.microsoft.com/office/drawing/2014/main" id="{2AD31F95-C92B-42C6-AAB3-C2B7EF5EE7FD}"/>
              </a:ext>
            </a:extLst>
          </p:cNvPr>
          <p:cNvPicPr>
            <a:picLocks noChangeAspect="1"/>
          </p:cNvPicPr>
          <p:nvPr/>
        </p:nvPicPr>
        <p:blipFill>
          <a:blip r:embed="rId17"/>
          <a:stretch>
            <a:fillRect/>
          </a:stretch>
        </p:blipFill>
        <p:spPr>
          <a:xfrm>
            <a:off x="684812" y="2688378"/>
            <a:ext cx="2000250" cy="1019175"/>
          </a:xfrm>
          <a:prstGeom prst="rect">
            <a:avLst/>
          </a:prstGeom>
        </p:spPr>
      </p:pic>
      <p:pic>
        <p:nvPicPr>
          <p:cNvPr id="19" name="Image 18">
            <a:extLst>
              <a:ext uri="{FF2B5EF4-FFF2-40B4-BE49-F238E27FC236}">
                <a16:creationId xmlns:a16="http://schemas.microsoft.com/office/drawing/2014/main" id="{94ED9D09-98EF-438F-9002-E87B6B815DB5}"/>
              </a:ext>
            </a:extLst>
          </p:cNvPr>
          <p:cNvPicPr>
            <a:picLocks noChangeAspect="1"/>
          </p:cNvPicPr>
          <p:nvPr/>
        </p:nvPicPr>
        <p:blipFill>
          <a:blip r:embed="rId18"/>
          <a:stretch>
            <a:fillRect/>
          </a:stretch>
        </p:blipFill>
        <p:spPr>
          <a:xfrm>
            <a:off x="6608567" y="3786700"/>
            <a:ext cx="1996440" cy="774660"/>
          </a:xfrm>
          <a:prstGeom prst="rect">
            <a:avLst/>
          </a:prstGeom>
        </p:spPr>
      </p:pic>
      <p:pic>
        <p:nvPicPr>
          <p:cNvPr id="21" name="Image 20">
            <a:extLst>
              <a:ext uri="{FF2B5EF4-FFF2-40B4-BE49-F238E27FC236}">
                <a16:creationId xmlns:a16="http://schemas.microsoft.com/office/drawing/2014/main" id="{FD510E02-780F-4F95-96D5-68EFBFA92378}"/>
              </a:ext>
            </a:extLst>
          </p:cNvPr>
          <p:cNvPicPr>
            <a:picLocks noChangeAspect="1"/>
          </p:cNvPicPr>
          <p:nvPr/>
        </p:nvPicPr>
        <p:blipFill>
          <a:blip r:embed="rId19"/>
          <a:stretch>
            <a:fillRect/>
          </a:stretch>
        </p:blipFill>
        <p:spPr>
          <a:xfrm>
            <a:off x="5734449" y="2837320"/>
            <a:ext cx="3134678" cy="541282"/>
          </a:xfrm>
          <a:prstGeom prst="rect">
            <a:avLst/>
          </a:prstGeom>
        </p:spPr>
      </p:pic>
      <p:pic>
        <p:nvPicPr>
          <p:cNvPr id="22" name="Image 21">
            <a:extLst>
              <a:ext uri="{FF2B5EF4-FFF2-40B4-BE49-F238E27FC236}">
                <a16:creationId xmlns:a16="http://schemas.microsoft.com/office/drawing/2014/main" id="{573899A3-22F5-4EC9-8767-34DA8C515B15}"/>
              </a:ext>
            </a:extLst>
          </p:cNvPr>
          <p:cNvPicPr>
            <a:picLocks noChangeAspect="1"/>
          </p:cNvPicPr>
          <p:nvPr/>
        </p:nvPicPr>
        <p:blipFill>
          <a:blip r:embed="rId20"/>
          <a:stretch>
            <a:fillRect/>
          </a:stretch>
        </p:blipFill>
        <p:spPr>
          <a:xfrm>
            <a:off x="2273142" y="4986337"/>
            <a:ext cx="2371725" cy="1571625"/>
          </a:xfrm>
          <a:prstGeom prst="rect">
            <a:avLst/>
          </a:prstGeom>
        </p:spPr>
      </p:pic>
      <p:pic>
        <p:nvPicPr>
          <p:cNvPr id="23" name="Image 22">
            <a:extLst>
              <a:ext uri="{FF2B5EF4-FFF2-40B4-BE49-F238E27FC236}">
                <a16:creationId xmlns:a16="http://schemas.microsoft.com/office/drawing/2014/main" id="{D1E518B2-D307-42EE-B3C9-D144EBC7FF2A}"/>
              </a:ext>
            </a:extLst>
          </p:cNvPr>
          <p:cNvPicPr>
            <a:picLocks noChangeAspect="1"/>
          </p:cNvPicPr>
          <p:nvPr/>
        </p:nvPicPr>
        <p:blipFill>
          <a:blip r:embed="rId21"/>
          <a:stretch>
            <a:fillRect/>
          </a:stretch>
        </p:blipFill>
        <p:spPr>
          <a:xfrm>
            <a:off x="9068530" y="3736137"/>
            <a:ext cx="2430590" cy="901159"/>
          </a:xfrm>
          <a:prstGeom prst="rect">
            <a:avLst/>
          </a:prstGeom>
        </p:spPr>
      </p:pic>
      <p:pic>
        <p:nvPicPr>
          <p:cNvPr id="24" name="Image 23">
            <a:extLst>
              <a:ext uri="{FF2B5EF4-FFF2-40B4-BE49-F238E27FC236}">
                <a16:creationId xmlns:a16="http://schemas.microsoft.com/office/drawing/2014/main" id="{D033F12F-8A22-4CB5-9CE3-2198061F6CB7}"/>
              </a:ext>
            </a:extLst>
          </p:cNvPr>
          <p:cNvPicPr>
            <a:picLocks noChangeAspect="1"/>
          </p:cNvPicPr>
          <p:nvPr/>
        </p:nvPicPr>
        <p:blipFill>
          <a:blip r:embed="rId22"/>
          <a:stretch>
            <a:fillRect/>
          </a:stretch>
        </p:blipFill>
        <p:spPr>
          <a:xfrm>
            <a:off x="10283825" y="4487783"/>
            <a:ext cx="1355187" cy="2123885"/>
          </a:xfrm>
          <a:prstGeom prst="rect">
            <a:avLst/>
          </a:prstGeom>
        </p:spPr>
      </p:pic>
      <p:sp>
        <p:nvSpPr>
          <p:cNvPr id="13" name="ZoneTexte 12">
            <a:extLst>
              <a:ext uri="{FF2B5EF4-FFF2-40B4-BE49-F238E27FC236}">
                <a16:creationId xmlns:a16="http://schemas.microsoft.com/office/drawing/2014/main" id="{1D6234E6-25B3-4811-A2BD-FCD22CFD766F}"/>
              </a:ext>
            </a:extLst>
          </p:cNvPr>
          <p:cNvSpPr txBox="1"/>
          <p:nvPr/>
        </p:nvSpPr>
        <p:spPr>
          <a:xfrm>
            <a:off x="2193538" y="1635768"/>
            <a:ext cx="9735624" cy="338554"/>
          </a:xfrm>
          <a:prstGeom prst="rect">
            <a:avLst/>
          </a:prstGeom>
          <a:noFill/>
        </p:spPr>
        <p:txBody>
          <a:bodyPr wrap="square" rtlCol="0">
            <a:spAutoFit/>
          </a:bodyPr>
          <a:lstStyle/>
          <a:p>
            <a:r>
              <a:rPr lang="fr-BE" sz="1600" b="1" dirty="0">
                <a:solidFill>
                  <a:schemeClr val="tx1">
                    <a:lumMod val="65000"/>
                    <a:lumOff val="35000"/>
                  </a:schemeClr>
                </a:solidFill>
              </a:rPr>
              <a:t>Les détails pour chaque outil se trouvent dans le Powerpoint « Outils par catégorie »</a:t>
            </a:r>
          </a:p>
        </p:txBody>
      </p:sp>
    </p:spTree>
    <p:extLst>
      <p:ext uri="{BB962C8B-B14F-4D97-AF65-F5344CB8AC3E}">
        <p14:creationId xmlns:p14="http://schemas.microsoft.com/office/powerpoint/2010/main" val="1928605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me 3">
            <a:extLst>
              <a:ext uri="{FF2B5EF4-FFF2-40B4-BE49-F238E27FC236}">
                <a16:creationId xmlns:a16="http://schemas.microsoft.com/office/drawing/2014/main" id="{518C3653-C6CF-42F0-9A11-8C8684C1F79E}"/>
              </a:ext>
            </a:extLst>
          </p:cNvPr>
          <p:cNvGraphicFramePr/>
          <p:nvPr>
            <p:extLst>
              <p:ext uri="{D42A27DB-BD31-4B8C-83A1-F6EECF244321}">
                <p14:modId xmlns:p14="http://schemas.microsoft.com/office/powerpoint/2010/main" val="2687171920"/>
              </p:ext>
            </p:extLst>
          </p:nvPr>
        </p:nvGraphicFramePr>
        <p:xfrm>
          <a:off x="-1157372" y="922422"/>
          <a:ext cx="15306508" cy="5053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8" name="Image 27">
            <a:extLst>
              <a:ext uri="{FF2B5EF4-FFF2-40B4-BE49-F238E27FC236}">
                <a16:creationId xmlns:a16="http://schemas.microsoft.com/office/drawing/2014/main" id="{8A336230-04AD-4A99-B973-90C00D72F801}"/>
              </a:ext>
            </a:extLst>
          </p:cNvPr>
          <p:cNvPicPr>
            <a:picLocks noChangeAspect="1"/>
          </p:cNvPicPr>
          <p:nvPr/>
        </p:nvPicPr>
        <p:blipFill>
          <a:blip r:embed="rId12"/>
          <a:stretch>
            <a:fillRect/>
          </a:stretch>
        </p:blipFill>
        <p:spPr>
          <a:xfrm>
            <a:off x="2187004" y="3032633"/>
            <a:ext cx="2622628" cy="396367"/>
          </a:xfrm>
          <a:prstGeom prst="rect">
            <a:avLst/>
          </a:prstGeom>
        </p:spPr>
      </p:pic>
      <p:pic>
        <p:nvPicPr>
          <p:cNvPr id="29" name="Image 28">
            <a:extLst>
              <a:ext uri="{FF2B5EF4-FFF2-40B4-BE49-F238E27FC236}">
                <a16:creationId xmlns:a16="http://schemas.microsoft.com/office/drawing/2014/main" id="{556876D9-D00E-4D7C-9E2B-C8D8E7C5E976}"/>
              </a:ext>
            </a:extLst>
          </p:cNvPr>
          <p:cNvPicPr>
            <a:picLocks noChangeAspect="1"/>
          </p:cNvPicPr>
          <p:nvPr/>
        </p:nvPicPr>
        <p:blipFill>
          <a:blip r:embed="rId13"/>
          <a:stretch>
            <a:fillRect/>
          </a:stretch>
        </p:blipFill>
        <p:spPr>
          <a:xfrm>
            <a:off x="3133599" y="4544928"/>
            <a:ext cx="1495425" cy="1390650"/>
          </a:xfrm>
          <a:prstGeom prst="rect">
            <a:avLst/>
          </a:prstGeom>
        </p:spPr>
      </p:pic>
      <p:pic>
        <p:nvPicPr>
          <p:cNvPr id="30" name="Image 29">
            <a:extLst>
              <a:ext uri="{FF2B5EF4-FFF2-40B4-BE49-F238E27FC236}">
                <a16:creationId xmlns:a16="http://schemas.microsoft.com/office/drawing/2014/main" id="{6F3D7D03-4863-405C-9204-E259E581485B}"/>
              </a:ext>
            </a:extLst>
          </p:cNvPr>
          <p:cNvPicPr>
            <a:picLocks noChangeAspect="1"/>
          </p:cNvPicPr>
          <p:nvPr/>
        </p:nvPicPr>
        <p:blipFill>
          <a:blip r:embed="rId14"/>
          <a:stretch>
            <a:fillRect/>
          </a:stretch>
        </p:blipFill>
        <p:spPr>
          <a:xfrm>
            <a:off x="6096000" y="4287631"/>
            <a:ext cx="2047539" cy="743331"/>
          </a:xfrm>
          <a:prstGeom prst="rect">
            <a:avLst/>
          </a:prstGeom>
        </p:spPr>
      </p:pic>
      <p:pic>
        <p:nvPicPr>
          <p:cNvPr id="31" name="Image 30">
            <a:extLst>
              <a:ext uri="{FF2B5EF4-FFF2-40B4-BE49-F238E27FC236}">
                <a16:creationId xmlns:a16="http://schemas.microsoft.com/office/drawing/2014/main" id="{4FCA3955-EB10-4373-9C98-C6479DA4E78B}"/>
              </a:ext>
            </a:extLst>
          </p:cNvPr>
          <p:cNvPicPr>
            <a:picLocks noChangeAspect="1"/>
          </p:cNvPicPr>
          <p:nvPr/>
        </p:nvPicPr>
        <p:blipFill>
          <a:blip r:embed="rId15"/>
          <a:stretch>
            <a:fillRect/>
          </a:stretch>
        </p:blipFill>
        <p:spPr>
          <a:xfrm>
            <a:off x="8869489" y="4454440"/>
            <a:ext cx="2371725" cy="1571625"/>
          </a:xfrm>
          <a:prstGeom prst="rect">
            <a:avLst/>
          </a:prstGeom>
        </p:spPr>
      </p:pic>
      <p:pic>
        <p:nvPicPr>
          <p:cNvPr id="32" name="Image 31">
            <a:extLst>
              <a:ext uri="{FF2B5EF4-FFF2-40B4-BE49-F238E27FC236}">
                <a16:creationId xmlns:a16="http://schemas.microsoft.com/office/drawing/2014/main" id="{246F6536-43BD-4450-B75D-8162BFD4AC89}"/>
              </a:ext>
            </a:extLst>
          </p:cNvPr>
          <p:cNvPicPr>
            <a:picLocks noChangeAspect="1"/>
          </p:cNvPicPr>
          <p:nvPr/>
        </p:nvPicPr>
        <p:blipFill>
          <a:blip r:embed="rId16"/>
          <a:stretch>
            <a:fillRect/>
          </a:stretch>
        </p:blipFill>
        <p:spPr>
          <a:xfrm>
            <a:off x="5406475" y="1529954"/>
            <a:ext cx="2514600" cy="1323975"/>
          </a:xfrm>
          <a:prstGeom prst="rect">
            <a:avLst/>
          </a:prstGeom>
        </p:spPr>
      </p:pic>
      <p:pic>
        <p:nvPicPr>
          <p:cNvPr id="33" name="Image 32">
            <a:extLst>
              <a:ext uri="{FF2B5EF4-FFF2-40B4-BE49-F238E27FC236}">
                <a16:creationId xmlns:a16="http://schemas.microsoft.com/office/drawing/2014/main" id="{4210A644-EE3E-4663-9352-6387454AC96A}"/>
              </a:ext>
            </a:extLst>
          </p:cNvPr>
          <p:cNvPicPr>
            <a:picLocks noChangeAspect="1"/>
          </p:cNvPicPr>
          <p:nvPr/>
        </p:nvPicPr>
        <p:blipFill>
          <a:blip r:embed="rId17"/>
          <a:stretch>
            <a:fillRect/>
          </a:stretch>
        </p:blipFill>
        <p:spPr>
          <a:xfrm>
            <a:off x="9086151" y="2809900"/>
            <a:ext cx="2448497" cy="841831"/>
          </a:xfrm>
          <a:prstGeom prst="rect">
            <a:avLst/>
          </a:prstGeom>
        </p:spPr>
      </p:pic>
    </p:spTree>
    <p:extLst>
      <p:ext uri="{BB962C8B-B14F-4D97-AF65-F5344CB8AC3E}">
        <p14:creationId xmlns:p14="http://schemas.microsoft.com/office/powerpoint/2010/main" val="1133101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me 3">
            <a:extLst>
              <a:ext uri="{FF2B5EF4-FFF2-40B4-BE49-F238E27FC236}">
                <a16:creationId xmlns:a16="http://schemas.microsoft.com/office/drawing/2014/main" id="{518C3653-C6CF-42F0-9A11-8C8684C1F79E}"/>
              </a:ext>
            </a:extLst>
          </p:cNvPr>
          <p:cNvGraphicFramePr/>
          <p:nvPr>
            <p:extLst>
              <p:ext uri="{D42A27DB-BD31-4B8C-83A1-F6EECF244321}">
                <p14:modId xmlns:p14="http://schemas.microsoft.com/office/powerpoint/2010/main" val="743519704"/>
              </p:ext>
            </p:extLst>
          </p:nvPr>
        </p:nvGraphicFramePr>
        <p:xfrm>
          <a:off x="-1157372" y="922422"/>
          <a:ext cx="15306508" cy="5053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 name="Image 9">
            <a:extLst>
              <a:ext uri="{FF2B5EF4-FFF2-40B4-BE49-F238E27FC236}">
                <a16:creationId xmlns:a16="http://schemas.microsoft.com/office/drawing/2014/main" id="{C0748F0D-6DDA-483C-AC02-195A45C2F444}"/>
              </a:ext>
            </a:extLst>
          </p:cNvPr>
          <p:cNvPicPr>
            <a:picLocks noChangeAspect="1"/>
          </p:cNvPicPr>
          <p:nvPr/>
        </p:nvPicPr>
        <p:blipFill>
          <a:blip r:embed="rId12"/>
          <a:stretch>
            <a:fillRect/>
          </a:stretch>
        </p:blipFill>
        <p:spPr>
          <a:xfrm>
            <a:off x="5420867" y="2207956"/>
            <a:ext cx="1999661" cy="774259"/>
          </a:xfrm>
          <a:prstGeom prst="rect">
            <a:avLst/>
          </a:prstGeom>
        </p:spPr>
      </p:pic>
      <p:pic>
        <p:nvPicPr>
          <p:cNvPr id="11" name="Image 10">
            <a:extLst>
              <a:ext uri="{FF2B5EF4-FFF2-40B4-BE49-F238E27FC236}">
                <a16:creationId xmlns:a16="http://schemas.microsoft.com/office/drawing/2014/main" id="{AE126313-E158-4C95-95FD-F4A7895F9AEA}"/>
              </a:ext>
            </a:extLst>
          </p:cNvPr>
          <p:cNvPicPr>
            <a:picLocks noChangeAspect="1"/>
          </p:cNvPicPr>
          <p:nvPr/>
        </p:nvPicPr>
        <p:blipFill>
          <a:blip r:embed="rId13"/>
          <a:stretch>
            <a:fillRect/>
          </a:stretch>
        </p:blipFill>
        <p:spPr>
          <a:xfrm>
            <a:off x="1740751" y="2097537"/>
            <a:ext cx="2172540" cy="747880"/>
          </a:xfrm>
          <a:prstGeom prst="rect">
            <a:avLst/>
          </a:prstGeom>
        </p:spPr>
      </p:pic>
      <p:pic>
        <p:nvPicPr>
          <p:cNvPr id="12" name="Image 11">
            <a:extLst>
              <a:ext uri="{FF2B5EF4-FFF2-40B4-BE49-F238E27FC236}">
                <a16:creationId xmlns:a16="http://schemas.microsoft.com/office/drawing/2014/main" id="{CB3E9953-A407-4FCD-8627-7CA05E2EF16F}"/>
              </a:ext>
            </a:extLst>
          </p:cNvPr>
          <p:cNvPicPr>
            <a:picLocks noChangeAspect="1"/>
          </p:cNvPicPr>
          <p:nvPr/>
        </p:nvPicPr>
        <p:blipFill>
          <a:blip r:embed="rId14"/>
          <a:stretch>
            <a:fillRect/>
          </a:stretch>
        </p:blipFill>
        <p:spPr>
          <a:xfrm>
            <a:off x="7575382" y="3759937"/>
            <a:ext cx="2247251" cy="519677"/>
          </a:xfrm>
          <a:prstGeom prst="rect">
            <a:avLst/>
          </a:prstGeom>
        </p:spPr>
      </p:pic>
      <p:pic>
        <p:nvPicPr>
          <p:cNvPr id="13" name="Picture 2" descr="RÃ©sultat de recherche d'images pour &quot;confÃ©dÃ©ration suisse&quot;">
            <a:extLst>
              <a:ext uri="{FF2B5EF4-FFF2-40B4-BE49-F238E27FC236}">
                <a16:creationId xmlns:a16="http://schemas.microsoft.com/office/drawing/2014/main" id="{D2143CC5-16DD-440E-95E6-54FDF8A1F17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02273" y="3337049"/>
            <a:ext cx="2593846" cy="987553"/>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a:extLst>
              <a:ext uri="{FF2B5EF4-FFF2-40B4-BE49-F238E27FC236}">
                <a16:creationId xmlns:a16="http://schemas.microsoft.com/office/drawing/2014/main" id="{8659D99F-3611-4C4E-B2F3-B2D0370C3999}"/>
              </a:ext>
            </a:extLst>
          </p:cNvPr>
          <p:cNvPicPr>
            <a:picLocks noChangeAspect="1"/>
          </p:cNvPicPr>
          <p:nvPr/>
        </p:nvPicPr>
        <p:blipFill>
          <a:blip r:embed="rId16"/>
          <a:stretch>
            <a:fillRect/>
          </a:stretch>
        </p:blipFill>
        <p:spPr>
          <a:xfrm>
            <a:off x="5527739" y="5034419"/>
            <a:ext cx="2430590" cy="901159"/>
          </a:xfrm>
          <a:prstGeom prst="rect">
            <a:avLst/>
          </a:prstGeom>
        </p:spPr>
      </p:pic>
      <p:pic>
        <p:nvPicPr>
          <p:cNvPr id="15" name="Image 14">
            <a:extLst>
              <a:ext uri="{FF2B5EF4-FFF2-40B4-BE49-F238E27FC236}">
                <a16:creationId xmlns:a16="http://schemas.microsoft.com/office/drawing/2014/main" id="{C905F6A0-BE0C-4F73-B860-4F235B5235C3}"/>
              </a:ext>
            </a:extLst>
          </p:cNvPr>
          <p:cNvPicPr>
            <a:picLocks noChangeAspect="1"/>
          </p:cNvPicPr>
          <p:nvPr/>
        </p:nvPicPr>
        <p:blipFill>
          <a:blip r:embed="rId17"/>
          <a:stretch>
            <a:fillRect/>
          </a:stretch>
        </p:blipFill>
        <p:spPr>
          <a:xfrm>
            <a:off x="8928104" y="2336794"/>
            <a:ext cx="1856423" cy="484284"/>
          </a:xfrm>
          <a:prstGeom prst="rect">
            <a:avLst/>
          </a:prstGeom>
        </p:spPr>
      </p:pic>
    </p:spTree>
    <p:extLst>
      <p:ext uri="{BB962C8B-B14F-4D97-AF65-F5344CB8AC3E}">
        <p14:creationId xmlns:p14="http://schemas.microsoft.com/office/powerpoint/2010/main" val="1276832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2F27235-D3AC-4C94-AA4D-BE1AE083AB31}"/>
              </a:ext>
            </a:extLst>
          </p:cNvPr>
          <p:cNvSpPr/>
          <p:nvPr/>
        </p:nvSpPr>
        <p:spPr>
          <a:xfrm>
            <a:off x="3474784" y="1004296"/>
            <a:ext cx="6330579" cy="1107996"/>
          </a:xfrm>
          <a:prstGeom prst="rect">
            <a:avLst/>
          </a:prstGeom>
          <a:noFill/>
        </p:spPr>
        <p:txBody>
          <a:bodyPr wrap="none" lIns="91440" tIns="45720" rIns="91440" bIns="45720">
            <a:spAutoFit/>
          </a:bodyPr>
          <a:lstStyle/>
          <a:p>
            <a:pPr algn="ctr"/>
            <a:r>
              <a:rPr lang="fr-FR" sz="6600" b="1"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INTRODUCTION</a:t>
            </a:r>
            <a:endParaRPr lang="fr-FR" sz="66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endParaRPr>
          </a:p>
        </p:txBody>
      </p:sp>
      <p:pic>
        <p:nvPicPr>
          <p:cNvPr id="3" name="Image 2">
            <a:extLst>
              <a:ext uri="{FF2B5EF4-FFF2-40B4-BE49-F238E27FC236}">
                <a16:creationId xmlns:a16="http://schemas.microsoft.com/office/drawing/2014/main" id="{D10946AD-8826-464A-BD4F-7004463039F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660460" y="2590800"/>
            <a:ext cx="3781425" cy="3781425"/>
          </a:xfrm>
          <a:prstGeom prst="rect">
            <a:avLst/>
          </a:prstGeom>
        </p:spPr>
      </p:pic>
    </p:spTree>
    <p:extLst>
      <p:ext uri="{BB962C8B-B14F-4D97-AF65-F5344CB8AC3E}">
        <p14:creationId xmlns:p14="http://schemas.microsoft.com/office/powerpoint/2010/main" val="3926338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BB452CB-EC40-45A9-B9DD-A4EB8C45DE26}"/>
              </a:ext>
            </a:extLst>
          </p:cNvPr>
          <p:cNvSpPr/>
          <p:nvPr/>
        </p:nvSpPr>
        <p:spPr>
          <a:xfrm>
            <a:off x="2018941" y="416588"/>
            <a:ext cx="9470862" cy="2308324"/>
          </a:xfrm>
          <a:prstGeom prst="rect">
            <a:avLst/>
          </a:prstGeom>
          <a:noFill/>
        </p:spPr>
        <p:txBody>
          <a:bodyPr wrap="none" lIns="91440" tIns="45720" rIns="91440" bIns="45720">
            <a:spAutoFit/>
          </a:bodyPr>
          <a:lstStyle/>
          <a:p>
            <a:pPr algn="ct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 IMPLEMENTATION » </a:t>
            </a:r>
          </a:p>
          <a:p>
            <a:pPr algn="ct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TOOLS</a:t>
            </a:r>
          </a:p>
        </p:txBody>
      </p:sp>
      <p:pic>
        <p:nvPicPr>
          <p:cNvPr id="7" name="Image 6">
            <a:extLst>
              <a:ext uri="{FF2B5EF4-FFF2-40B4-BE49-F238E27FC236}">
                <a16:creationId xmlns:a16="http://schemas.microsoft.com/office/drawing/2014/main" id="{D95F9512-9673-465F-A69E-6B1384E4B03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839718" y="2269426"/>
            <a:ext cx="6118098" cy="4588574"/>
          </a:xfrm>
          <a:prstGeom prst="rect">
            <a:avLst/>
          </a:prstGeom>
        </p:spPr>
      </p:pic>
      <p:sp>
        <p:nvSpPr>
          <p:cNvPr id="8" name="ZoneTexte 7">
            <a:extLst>
              <a:ext uri="{FF2B5EF4-FFF2-40B4-BE49-F238E27FC236}">
                <a16:creationId xmlns:a16="http://schemas.microsoft.com/office/drawing/2014/main" id="{E7E37125-AC3A-40E9-BA80-97E72F18A0CE}"/>
              </a:ext>
            </a:extLst>
          </p:cNvPr>
          <p:cNvSpPr txBox="1"/>
          <p:nvPr/>
        </p:nvSpPr>
        <p:spPr>
          <a:xfrm>
            <a:off x="2234184" y="2555635"/>
            <a:ext cx="9735624" cy="338554"/>
          </a:xfrm>
          <a:prstGeom prst="rect">
            <a:avLst/>
          </a:prstGeom>
          <a:noFill/>
        </p:spPr>
        <p:txBody>
          <a:bodyPr wrap="square" rtlCol="0">
            <a:spAutoFit/>
          </a:bodyPr>
          <a:lstStyle/>
          <a:p>
            <a:r>
              <a:rPr lang="fr-BE" sz="1600" b="1" dirty="0">
                <a:solidFill>
                  <a:schemeClr val="tx1">
                    <a:lumMod val="65000"/>
                    <a:lumOff val="35000"/>
                  </a:schemeClr>
                </a:solidFill>
              </a:rPr>
              <a:t>Les détails pour chaque outil se trouvent dans le Powerpoint « Outils par catégorie »</a:t>
            </a:r>
          </a:p>
        </p:txBody>
      </p:sp>
    </p:spTree>
    <p:extLst>
      <p:ext uri="{BB962C8B-B14F-4D97-AF65-F5344CB8AC3E}">
        <p14:creationId xmlns:p14="http://schemas.microsoft.com/office/powerpoint/2010/main" val="2735121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1941992692"/>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me 17">
            <a:extLst>
              <a:ext uri="{FF2B5EF4-FFF2-40B4-BE49-F238E27FC236}">
                <a16:creationId xmlns:a16="http://schemas.microsoft.com/office/drawing/2014/main" id="{8842E997-756E-4384-9560-3264E07287ED}"/>
              </a:ext>
            </a:extLst>
          </p:cNvPr>
          <p:cNvGraphicFramePr/>
          <p:nvPr>
            <p:extLst>
              <p:ext uri="{D42A27DB-BD31-4B8C-83A1-F6EECF244321}">
                <p14:modId xmlns:p14="http://schemas.microsoft.com/office/powerpoint/2010/main" val="4087834800"/>
              </p:ext>
            </p:extLst>
          </p:nvPr>
        </p:nvGraphicFramePr>
        <p:xfrm>
          <a:off x="1067829" y="1528979"/>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9" name="Diagramme 18">
            <a:extLst>
              <a:ext uri="{FF2B5EF4-FFF2-40B4-BE49-F238E27FC236}">
                <a16:creationId xmlns:a16="http://schemas.microsoft.com/office/drawing/2014/main" id="{081220B3-E374-4442-8B3E-42138002CBC7}"/>
              </a:ext>
            </a:extLst>
          </p:cNvPr>
          <p:cNvGraphicFramePr/>
          <p:nvPr>
            <p:extLst>
              <p:ext uri="{D42A27DB-BD31-4B8C-83A1-F6EECF244321}">
                <p14:modId xmlns:p14="http://schemas.microsoft.com/office/powerpoint/2010/main" val="496843451"/>
              </p:ext>
            </p:extLst>
          </p:nvPr>
        </p:nvGraphicFramePr>
        <p:xfrm>
          <a:off x="1067829" y="5026757"/>
          <a:ext cx="11844422" cy="88503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0" name="Diagramme 19">
            <a:extLst>
              <a:ext uri="{FF2B5EF4-FFF2-40B4-BE49-F238E27FC236}">
                <a16:creationId xmlns:a16="http://schemas.microsoft.com/office/drawing/2014/main" id="{9D0337D3-5F54-4E44-8C27-B982E2856518}"/>
              </a:ext>
            </a:extLst>
          </p:cNvPr>
          <p:cNvGraphicFramePr/>
          <p:nvPr>
            <p:extLst>
              <p:ext uri="{D42A27DB-BD31-4B8C-83A1-F6EECF244321}">
                <p14:modId xmlns:p14="http://schemas.microsoft.com/office/powerpoint/2010/main" val="4113511491"/>
              </p:ext>
            </p:extLst>
          </p:nvPr>
        </p:nvGraphicFramePr>
        <p:xfrm>
          <a:off x="3570235" y="2554685"/>
          <a:ext cx="8902179" cy="442519"/>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21" name="Diagramme 20">
            <a:extLst>
              <a:ext uri="{FF2B5EF4-FFF2-40B4-BE49-F238E27FC236}">
                <a16:creationId xmlns:a16="http://schemas.microsoft.com/office/drawing/2014/main" id="{3A8E27A4-17CA-4A36-8258-63F14A1B397C}"/>
              </a:ext>
            </a:extLst>
          </p:cNvPr>
          <p:cNvGraphicFramePr/>
          <p:nvPr>
            <p:extLst>
              <p:ext uri="{D42A27DB-BD31-4B8C-83A1-F6EECF244321}">
                <p14:modId xmlns:p14="http://schemas.microsoft.com/office/powerpoint/2010/main" val="3483434224"/>
              </p:ext>
            </p:extLst>
          </p:nvPr>
        </p:nvGraphicFramePr>
        <p:xfrm>
          <a:off x="5100332" y="3176473"/>
          <a:ext cx="7091668" cy="275741"/>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22" name="Diagramme 21">
            <a:extLst>
              <a:ext uri="{FF2B5EF4-FFF2-40B4-BE49-F238E27FC236}">
                <a16:creationId xmlns:a16="http://schemas.microsoft.com/office/drawing/2014/main" id="{BD79D8C8-5BCC-492E-B14E-9E1F9E1BD509}"/>
              </a:ext>
            </a:extLst>
          </p:cNvPr>
          <p:cNvGraphicFramePr/>
          <p:nvPr>
            <p:extLst>
              <p:ext uri="{D42A27DB-BD31-4B8C-83A1-F6EECF244321}">
                <p14:modId xmlns:p14="http://schemas.microsoft.com/office/powerpoint/2010/main" val="3127565994"/>
              </p:ext>
            </p:extLst>
          </p:nvPr>
        </p:nvGraphicFramePr>
        <p:xfrm>
          <a:off x="3570235" y="4443569"/>
          <a:ext cx="8902179" cy="442519"/>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23" name="Diagramme 22">
            <a:extLst>
              <a:ext uri="{FF2B5EF4-FFF2-40B4-BE49-F238E27FC236}">
                <a16:creationId xmlns:a16="http://schemas.microsoft.com/office/drawing/2014/main" id="{B4F89DDF-8733-4957-9112-5F44CA0C6DA9}"/>
              </a:ext>
            </a:extLst>
          </p:cNvPr>
          <p:cNvGraphicFramePr/>
          <p:nvPr>
            <p:extLst>
              <p:ext uri="{D42A27DB-BD31-4B8C-83A1-F6EECF244321}">
                <p14:modId xmlns:p14="http://schemas.microsoft.com/office/powerpoint/2010/main" val="3998530753"/>
              </p:ext>
            </p:extLst>
          </p:nvPr>
        </p:nvGraphicFramePr>
        <p:xfrm>
          <a:off x="5100332" y="3584640"/>
          <a:ext cx="7091668" cy="275741"/>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graphicFrame>
        <p:nvGraphicFramePr>
          <p:cNvPr id="24" name="Diagramme 23">
            <a:extLst>
              <a:ext uri="{FF2B5EF4-FFF2-40B4-BE49-F238E27FC236}">
                <a16:creationId xmlns:a16="http://schemas.microsoft.com/office/drawing/2014/main" id="{21DC2CFE-0785-491F-A1B5-15A7064DD4EF}"/>
              </a:ext>
            </a:extLst>
          </p:cNvPr>
          <p:cNvGraphicFramePr/>
          <p:nvPr>
            <p:extLst>
              <p:ext uri="{D42A27DB-BD31-4B8C-83A1-F6EECF244321}">
                <p14:modId xmlns:p14="http://schemas.microsoft.com/office/powerpoint/2010/main" val="3233435349"/>
              </p:ext>
            </p:extLst>
          </p:nvPr>
        </p:nvGraphicFramePr>
        <p:xfrm>
          <a:off x="5100332" y="3992807"/>
          <a:ext cx="7091668" cy="275741"/>
        </p:xfrm>
        <a:graphic>
          <a:graphicData uri="http://schemas.openxmlformats.org/drawingml/2006/diagram">
            <dgm:relIds xmlns:dgm="http://schemas.openxmlformats.org/drawingml/2006/diagram" xmlns:r="http://schemas.openxmlformats.org/officeDocument/2006/relationships" r:dm="rId37" r:lo="rId38" r:qs="rId39" r:cs="rId40"/>
          </a:graphicData>
        </a:graphic>
      </p:graphicFrame>
      <p:sp>
        <p:nvSpPr>
          <p:cNvPr id="25" name="ZoneTexte 24">
            <a:extLst>
              <a:ext uri="{FF2B5EF4-FFF2-40B4-BE49-F238E27FC236}">
                <a16:creationId xmlns:a16="http://schemas.microsoft.com/office/drawing/2014/main" id="{8BFE4CB8-88CE-4E9A-B97C-CA3EE7E780BD}"/>
              </a:ext>
            </a:extLst>
          </p:cNvPr>
          <p:cNvSpPr txBox="1"/>
          <p:nvPr/>
        </p:nvSpPr>
        <p:spPr>
          <a:xfrm>
            <a:off x="8933772" y="4510939"/>
            <a:ext cx="2198038" cy="307777"/>
          </a:xfrm>
          <a:prstGeom prst="rect">
            <a:avLst/>
          </a:prstGeom>
          <a:noFill/>
        </p:spPr>
        <p:txBody>
          <a:bodyPr wrap="none" rtlCol="0">
            <a:spAutoFit/>
          </a:bodyPr>
          <a:lstStyle/>
          <a:p>
            <a:r>
              <a:rPr lang="fr-BE" sz="1400" dirty="0"/>
              <a:t>(Life Cycle Assessment)</a:t>
            </a:r>
          </a:p>
        </p:txBody>
      </p:sp>
    </p:spTree>
    <p:extLst>
      <p:ext uri="{BB962C8B-B14F-4D97-AF65-F5344CB8AC3E}">
        <p14:creationId xmlns:p14="http://schemas.microsoft.com/office/powerpoint/2010/main" val="146241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1554687509"/>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me 17">
            <a:extLst>
              <a:ext uri="{FF2B5EF4-FFF2-40B4-BE49-F238E27FC236}">
                <a16:creationId xmlns:a16="http://schemas.microsoft.com/office/drawing/2014/main" id="{8842E997-756E-4384-9560-3264E07287ED}"/>
              </a:ext>
            </a:extLst>
          </p:cNvPr>
          <p:cNvGraphicFramePr/>
          <p:nvPr>
            <p:extLst>
              <p:ext uri="{D42A27DB-BD31-4B8C-83A1-F6EECF244321}">
                <p14:modId xmlns:p14="http://schemas.microsoft.com/office/powerpoint/2010/main" val="3969222612"/>
              </p:ext>
            </p:extLst>
          </p:nvPr>
        </p:nvGraphicFramePr>
        <p:xfrm>
          <a:off x="788429" y="906679"/>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0" name="Diagramme 19">
            <a:extLst>
              <a:ext uri="{FF2B5EF4-FFF2-40B4-BE49-F238E27FC236}">
                <a16:creationId xmlns:a16="http://schemas.microsoft.com/office/drawing/2014/main" id="{9D0337D3-5F54-4E44-8C27-B982E2856518}"/>
              </a:ext>
            </a:extLst>
          </p:cNvPr>
          <p:cNvGraphicFramePr/>
          <p:nvPr>
            <p:extLst>
              <p:ext uri="{D42A27DB-BD31-4B8C-83A1-F6EECF244321}">
                <p14:modId xmlns:p14="http://schemas.microsoft.com/office/powerpoint/2010/main" val="2399692829"/>
              </p:ext>
            </p:extLst>
          </p:nvPr>
        </p:nvGraphicFramePr>
        <p:xfrm>
          <a:off x="3290835" y="1932385"/>
          <a:ext cx="8902179" cy="4425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1" name="Diagramme 20">
            <a:extLst>
              <a:ext uri="{FF2B5EF4-FFF2-40B4-BE49-F238E27FC236}">
                <a16:creationId xmlns:a16="http://schemas.microsoft.com/office/drawing/2014/main" id="{3A8E27A4-17CA-4A36-8258-63F14A1B397C}"/>
              </a:ext>
            </a:extLst>
          </p:cNvPr>
          <p:cNvGraphicFramePr/>
          <p:nvPr>
            <p:extLst>
              <p:ext uri="{D42A27DB-BD31-4B8C-83A1-F6EECF244321}">
                <p14:modId xmlns:p14="http://schemas.microsoft.com/office/powerpoint/2010/main" val="1597726629"/>
              </p:ext>
            </p:extLst>
          </p:nvPr>
        </p:nvGraphicFramePr>
        <p:xfrm>
          <a:off x="4820932" y="2554173"/>
          <a:ext cx="7091668" cy="275741"/>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11" name="Image 10">
            <a:extLst>
              <a:ext uri="{FF2B5EF4-FFF2-40B4-BE49-F238E27FC236}">
                <a16:creationId xmlns:a16="http://schemas.microsoft.com/office/drawing/2014/main" id="{11B4EBB5-1B96-433D-B747-2E42D1CEEBD7}"/>
              </a:ext>
            </a:extLst>
          </p:cNvPr>
          <p:cNvPicPr>
            <a:picLocks noChangeAspect="1"/>
          </p:cNvPicPr>
          <p:nvPr/>
        </p:nvPicPr>
        <p:blipFill>
          <a:blip r:embed="rId22"/>
          <a:stretch>
            <a:fillRect/>
          </a:stretch>
        </p:blipFill>
        <p:spPr>
          <a:xfrm>
            <a:off x="8366766" y="4318405"/>
            <a:ext cx="1999661" cy="774259"/>
          </a:xfrm>
          <a:prstGeom prst="rect">
            <a:avLst/>
          </a:prstGeom>
        </p:spPr>
      </p:pic>
      <p:pic>
        <p:nvPicPr>
          <p:cNvPr id="12" name="Image 11">
            <a:extLst>
              <a:ext uri="{FF2B5EF4-FFF2-40B4-BE49-F238E27FC236}">
                <a16:creationId xmlns:a16="http://schemas.microsoft.com/office/drawing/2014/main" id="{EC76610F-1413-4D6D-894E-D6F65E2E3DC3}"/>
              </a:ext>
            </a:extLst>
          </p:cNvPr>
          <p:cNvPicPr>
            <a:picLocks noChangeAspect="1"/>
          </p:cNvPicPr>
          <p:nvPr/>
        </p:nvPicPr>
        <p:blipFill>
          <a:blip r:embed="rId23"/>
          <a:stretch>
            <a:fillRect/>
          </a:stretch>
        </p:blipFill>
        <p:spPr>
          <a:xfrm>
            <a:off x="5611836" y="3588851"/>
            <a:ext cx="2197608" cy="878471"/>
          </a:xfrm>
          <a:prstGeom prst="rect">
            <a:avLst/>
          </a:prstGeom>
        </p:spPr>
      </p:pic>
      <p:pic>
        <p:nvPicPr>
          <p:cNvPr id="13" name="Image 12">
            <a:extLst>
              <a:ext uri="{FF2B5EF4-FFF2-40B4-BE49-F238E27FC236}">
                <a16:creationId xmlns:a16="http://schemas.microsoft.com/office/drawing/2014/main" id="{9145F3E1-B65D-418C-A11A-38CA4A302044}"/>
              </a:ext>
            </a:extLst>
          </p:cNvPr>
          <p:cNvPicPr>
            <a:picLocks noChangeAspect="1"/>
          </p:cNvPicPr>
          <p:nvPr/>
        </p:nvPicPr>
        <p:blipFill>
          <a:blip r:embed="rId24"/>
          <a:stretch>
            <a:fillRect/>
          </a:stretch>
        </p:blipFill>
        <p:spPr>
          <a:xfrm>
            <a:off x="5574951" y="5672979"/>
            <a:ext cx="2133953" cy="556683"/>
          </a:xfrm>
          <a:prstGeom prst="rect">
            <a:avLst/>
          </a:prstGeom>
        </p:spPr>
      </p:pic>
      <p:pic>
        <p:nvPicPr>
          <p:cNvPr id="14" name="Image 13">
            <a:extLst>
              <a:ext uri="{FF2B5EF4-FFF2-40B4-BE49-F238E27FC236}">
                <a16:creationId xmlns:a16="http://schemas.microsoft.com/office/drawing/2014/main" id="{C28F9926-BCC0-487F-96D9-62F17DE06A3A}"/>
              </a:ext>
            </a:extLst>
          </p:cNvPr>
          <p:cNvPicPr>
            <a:picLocks noChangeAspect="1"/>
          </p:cNvPicPr>
          <p:nvPr/>
        </p:nvPicPr>
        <p:blipFill>
          <a:blip r:embed="rId25"/>
          <a:stretch>
            <a:fillRect/>
          </a:stretch>
        </p:blipFill>
        <p:spPr>
          <a:xfrm>
            <a:off x="2648392" y="4318405"/>
            <a:ext cx="2172540" cy="747880"/>
          </a:xfrm>
          <a:prstGeom prst="rect">
            <a:avLst/>
          </a:prstGeom>
        </p:spPr>
      </p:pic>
    </p:spTree>
    <p:extLst>
      <p:ext uri="{BB962C8B-B14F-4D97-AF65-F5344CB8AC3E}">
        <p14:creationId xmlns:p14="http://schemas.microsoft.com/office/powerpoint/2010/main" val="941174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3992446703"/>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me 17">
            <a:extLst>
              <a:ext uri="{FF2B5EF4-FFF2-40B4-BE49-F238E27FC236}">
                <a16:creationId xmlns:a16="http://schemas.microsoft.com/office/drawing/2014/main" id="{8842E997-756E-4384-9560-3264E07287ED}"/>
              </a:ext>
            </a:extLst>
          </p:cNvPr>
          <p:cNvGraphicFramePr/>
          <p:nvPr>
            <p:extLst>
              <p:ext uri="{D42A27DB-BD31-4B8C-83A1-F6EECF244321}">
                <p14:modId xmlns:p14="http://schemas.microsoft.com/office/powerpoint/2010/main" val="188722"/>
              </p:ext>
            </p:extLst>
          </p:nvPr>
        </p:nvGraphicFramePr>
        <p:xfrm>
          <a:off x="1067829" y="792379"/>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0" name="Diagramme 19">
            <a:extLst>
              <a:ext uri="{FF2B5EF4-FFF2-40B4-BE49-F238E27FC236}">
                <a16:creationId xmlns:a16="http://schemas.microsoft.com/office/drawing/2014/main" id="{9D0337D3-5F54-4E44-8C27-B982E2856518}"/>
              </a:ext>
            </a:extLst>
          </p:cNvPr>
          <p:cNvGraphicFramePr/>
          <p:nvPr>
            <p:extLst>
              <p:ext uri="{D42A27DB-BD31-4B8C-83A1-F6EECF244321}">
                <p14:modId xmlns:p14="http://schemas.microsoft.com/office/powerpoint/2010/main" val="2334181864"/>
              </p:ext>
            </p:extLst>
          </p:nvPr>
        </p:nvGraphicFramePr>
        <p:xfrm>
          <a:off x="3570235" y="1818085"/>
          <a:ext cx="8902179" cy="4425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3" name="Diagramme 22">
            <a:extLst>
              <a:ext uri="{FF2B5EF4-FFF2-40B4-BE49-F238E27FC236}">
                <a16:creationId xmlns:a16="http://schemas.microsoft.com/office/drawing/2014/main" id="{B4F89DDF-8733-4957-9112-5F44CA0C6DA9}"/>
              </a:ext>
            </a:extLst>
          </p:cNvPr>
          <p:cNvGraphicFramePr/>
          <p:nvPr>
            <p:extLst>
              <p:ext uri="{D42A27DB-BD31-4B8C-83A1-F6EECF244321}">
                <p14:modId xmlns:p14="http://schemas.microsoft.com/office/powerpoint/2010/main" val="3715872928"/>
              </p:ext>
            </p:extLst>
          </p:nvPr>
        </p:nvGraphicFramePr>
        <p:xfrm>
          <a:off x="5100332" y="2444395"/>
          <a:ext cx="7091668" cy="275741"/>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11" name="Image 10">
            <a:extLst>
              <a:ext uri="{FF2B5EF4-FFF2-40B4-BE49-F238E27FC236}">
                <a16:creationId xmlns:a16="http://schemas.microsoft.com/office/drawing/2014/main" id="{CFFA41EB-66B7-46AE-966C-A5FC0148E785}"/>
              </a:ext>
            </a:extLst>
          </p:cNvPr>
          <p:cNvPicPr>
            <a:picLocks noChangeAspect="1"/>
          </p:cNvPicPr>
          <p:nvPr/>
        </p:nvPicPr>
        <p:blipFill>
          <a:blip r:embed="rId22"/>
          <a:stretch>
            <a:fillRect/>
          </a:stretch>
        </p:blipFill>
        <p:spPr>
          <a:xfrm>
            <a:off x="5442231" y="2955736"/>
            <a:ext cx="2201990" cy="946527"/>
          </a:xfrm>
          <a:prstGeom prst="rect">
            <a:avLst/>
          </a:prstGeom>
        </p:spPr>
      </p:pic>
      <p:pic>
        <p:nvPicPr>
          <p:cNvPr id="12" name="Image 11">
            <a:extLst>
              <a:ext uri="{FF2B5EF4-FFF2-40B4-BE49-F238E27FC236}">
                <a16:creationId xmlns:a16="http://schemas.microsoft.com/office/drawing/2014/main" id="{172FC545-5617-4F12-B8FC-EF145AA94915}"/>
              </a:ext>
            </a:extLst>
          </p:cNvPr>
          <p:cNvPicPr>
            <a:picLocks noChangeAspect="1"/>
          </p:cNvPicPr>
          <p:nvPr/>
        </p:nvPicPr>
        <p:blipFill>
          <a:blip r:embed="rId23"/>
          <a:stretch>
            <a:fillRect/>
          </a:stretch>
        </p:blipFill>
        <p:spPr>
          <a:xfrm>
            <a:off x="2415542" y="2356673"/>
            <a:ext cx="1565720" cy="1558299"/>
          </a:xfrm>
          <a:prstGeom prst="rect">
            <a:avLst/>
          </a:prstGeom>
        </p:spPr>
      </p:pic>
      <p:pic>
        <p:nvPicPr>
          <p:cNvPr id="13" name="Image 12">
            <a:extLst>
              <a:ext uri="{FF2B5EF4-FFF2-40B4-BE49-F238E27FC236}">
                <a16:creationId xmlns:a16="http://schemas.microsoft.com/office/drawing/2014/main" id="{8C6292F7-619E-4FBF-BFEB-7C2C5FC74AE4}"/>
              </a:ext>
            </a:extLst>
          </p:cNvPr>
          <p:cNvPicPr>
            <a:picLocks noChangeAspect="1"/>
          </p:cNvPicPr>
          <p:nvPr/>
        </p:nvPicPr>
        <p:blipFill>
          <a:blip r:embed="rId24"/>
          <a:stretch>
            <a:fillRect/>
          </a:stretch>
        </p:blipFill>
        <p:spPr>
          <a:xfrm>
            <a:off x="9171546" y="3259302"/>
            <a:ext cx="2247251" cy="519677"/>
          </a:xfrm>
          <a:prstGeom prst="rect">
            <a:avLst/>
          </a:prstGeom>
        </p:spPr>
      </p:pic>
      <p:pic>
        <p:nvPicPr>
          <p:cNvPr id="14" name="Image 13">
            <a:extLst>
              <a:ext uri="{FF2B5EF4-FFF2-40B4-BE49-F238E27FC236}">
                <a16:creationId xmlns:a16="http://schemas.microsoft.com/office/drawing/2014/main" id="{8A2BEF22-253A-432E-B4C3-0FCA65C7AA02}"/>
              </a:ext>
            </a:extLst>
          </p:cNvPr>
          <p:cNvPicPr>
            <a:picLocks noChangeAspect="1"/>
          </p:cNvPicPr>
          <p:nvPr/>
        </p:nvPicPr>
        <p:blipFill>
          <a:blip r:embed="rId25"/>
          <a:stretch>
            <a:fillRect/>
          </a:stretch>
        </p:blipFill>
        <p:spPr>
          <a:xfrm>
            <a:off x="5772774" y="4075252"/>
            <a:ext cx="2306955" cy="788657"/>
          </a:xfrm>
          <a:prstGeom prst="rect">
            <a:avLst/>
          </a:prstGeom>
        </p:spPr>
      </p:pic>
      <p:pic>
        <p:nvPicPr>
          <p:cNvPr id="15" name="Image 14">
            <a:extLst>
              <a:ext uri="{FF2B5EF4-FFF2-40B4-BE49-F238E27FC236}">
                <a16:creationId xmlns:a16="http://schemas.microsoft.com/office/drawing/2014/main" id="{6D7BF40C-048C-4627-9E65-F7B9E59015AE}"/>
              </a:ext>
            </a:extLst>
          </p:cNvPr>
          <p:cNvPicPr>
            <a:picLocks noChangeAspect="1"/>
          </p:cNvPicPr>
          <p:nvPr/>
        </p:nvPicPr>
        <p:blipFill>
          <a:blip r:embed="rId26"/>
          <a:stretch>
            <a:fillRect/>
          </a:stretch>
        </p:blipFill>
        <p:spPr>
          <a:xfrm>
            <a:off x="2295057" y="4075252"/>
            <a:ext cx="1999661" cy="774259"/>
          </a:xfrm>
          <a:prstGeom prst="rect">
            <a:avLst/>
          </a:prstGeom>
        </p:spPr>
      </p:pic>
      <p:pic>
        <p:nvPicPr>
          <p:cNvPr id="16" name="Image 15">
            <a:extLst>
              <a:ext uri="{FF2B5EF4-FFF2-40B4-BE49-F238E27FC236}">
                <a16:creationId xmlns:a16="http://schemas.microsoft.com/office/drawing/2014/main" id="{547F5CBB-1D7C-428E-B106-82DFCE7FF0C8}"/>
              </a:ext>
            </a:extLst>
          </p:cNvPr>
          <p:cNvPicPr>
            <a:picLocks noChangeAspect="1"/>
          </p:cNvPicPr>
          <p:nvPr/>
        </p:nvPicPr>
        <p:blipFill>
          <a:blip r:embed="rId27"/>
          <a:stretch>
            <a:fillRect/>
          </a:stretch>
        </p:blipFill>
        <p:spPr>
          <a:xfrm>
            <a:off x="5633529" y="5543130"/>
            <a:ext cx="2133953" cy="556683"/>
          </a:xfrm>
          <a:prstGeom prst="rect">
            <a:avLst/>
          </a:prstGeom>
        </p:spPr>
      </p:pic>
      <p:pic>
        <p:nvPicPr>
          <p:cNvPr id="17" name="Picture 2" descr="RÃ©sultat de recherche d'images pour &quot;confÃ©dÃ©ration suisse&quot;">
            <a:extLst>
              <a:ext uri="{FF2B5EF4-FFF2-40B4-BE49-F238E27FC236}">
                <a16:creationId xmlns:a16="http://schemas.microsoft.com/office/drawing/2014/main" id="{2D936580-F30E-40F5-B511-0A3132FC8B85}"/>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415542" y="5417687"/>
            <a:ext cx="2593846" cy="987553"/>
          </a:xfrm>
          <a:prstGeom prst="rect">
            <a:avLst/>
          </a:prstGeom>
          <a:noFill/>
          <a:extLst>
            <a:ext uri="{909E8E84-426E-40DD-AFC4-6F175D3DCCD1}">
              <a14:hiddenFill xmlns:a14="http://schemas.microsoft.com/office/drawing/2010/main">
                <a:solidFill>
                  <a:srgbClr val="FFFFFF"/>
                </a:solidFill>
              </a14:hiddenFill>
            </a:ext>
          </a:extLst>
        </p:spPr>
      </p:pic>
      <p:pic>
        <p:nvPicPr>
          <p:cNvPr id="26" name="Image 25">
            <a:extLst>
              <a:ext uri="{FF2B5EF4-FFF2-40B4-BE49-F238E27FC236}">
                <a16:creationId xmlns:a16="http://schemas.microsoft.com/office/drawing/2014/main" id="{84FEB75C-5A09-4150-9BF0-E64AFD7FB92D}"/>
              </a:ext>
            </a:extLst>
          </p:cNvPr>
          <p:cNvPicPr>
            <a:picLocks noChangeAspect="1"/>
          </p:cNvPicPr>
          <p:nvPr/>
        </p:nvPicPr>
        <p:blipFill>
          <a:blip r:embed="rId29"/>
          <a:stretch>
            <a:fillRect/>
          </a:stretch>
        </p:blipFill>
        <p:spPr>
          <a:xfrm>
            <a:off x="8913496" y="5417687"/>
            <a:ext cx="2430590" cy="901159"/>
          </a:xfrm>
          <a:prstGeom prst="rect">
            <a:avLst/>
          </a:prstGeom>
        </p:spPr>
      </p:pic>
      <p:pic>
        <p:nvPicPr>
          <p:cNvPr id="27" name="Image 26">
            <a:extLst>
              <a:ext uri="{FF2B5EF4-FFF2-40B4-BE49-F238E27FC236}">
                <a16:creationId xmlns:a16="http://schemas.microsoft.com/office/drawing/2014/main" id="{74B579B4-BA1F-444C-8AD3-2C499C5DB9B3}"/>
              </a:ext>
            </a:extLst>
          </p:cNvPr>
          <p:cNvPicPr>
            <a:picLocks noChangeAspect="1"/>
          </p:cNvPicPr>
          <p:nvPr/>
        </p:nvPicPr>
        <p:blipFill>
          <a:blip r:embed="rId30"/>
          <a:stretch>
            <a:fillRect/>
          </a:stretch>
        </p:blipFill>
        <p:spPr>
          <a:xfrm>
            <a:off x="9171546" y="4105225"/>
            <a:ext cx="2172540" cy="747880"/>
          </a:xfrm>
          <a:prstGeom prst="rect">
            <a:avLst/>
          </a:prstGeom>
        </p:spPr>
      </p:pic>
    </p:spTree>
    <p:extLst>
      <p:ext uri="{BB962C8B-B14F-4D97-AF65-F5344CB8AC3E}">
        <p14:creationId xmlns:p14="http://schemas.microsoft.com/office/powerpoint/2010/main" val="61893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416473009"/>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me 17">
            <a:extLst>
              <a:ext uri="{FF2B5EF4-FFF2-40B4-BE49-F238E27FC236}">
                <a16:creationId xmlns:a16="http://schemas.microsoft.com/office/drawing/2014/main" id="{8842E997-756E-4384-9560-3264E07287ED}"/>
              </a:ext>
            </a:extLst>
          </p:cNvPr>
          <p:cNvGraphicFramePr/>
          <p:nvPr>
            <p:extLst>
              <p:ext uri="{D42A27DB-BD31-4B8C-83A1-F6EECF244321}">
                <p14:modId xmlns:p14="http://schemas.microsoft.com/office/powerpoint/2010/main" val="56634213"/>
              </p:ext>
            </p:extLst>
          </p:nvPr>
        </p:nvGraphicFramePr>
        <p:xfrm>
          <a:off x="1067829" y="843179"/>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0" name="Diagramme 19">
            <a:extLst>
              <a:ext uri="{FF2B5EF4-FFF2-40B4-BE49-F238E27FC236}">
                <a16:creationId xmlns:a16="http://schemas.microsoft.com/office/drawing/2014/main" id="{9D0337D3-5F54-4E44-8C27-B982E2856518}"/>
              </a:ext>
            </a:extLst>
          </p:cNvPr>
          <p:cNvGraphicFramePr/>
          <p:nvPr>
            <p:extLst>
              <p:ext uri="{D42A27DB-BD31-4B8C-83A1-F6EECF244321}">
                <p14:modId xmlns:p14="http://schemas.microsoft.com/office/powerpoint/2010/main" val="1430192557"/>
              </p:ext>
            </p:extLst>
          </p:nvPr>
        </p:nvGraphicFramePr>
        <p:xfrm>
          <a:off x="3570235" y="1868885"/>
          <a:ext cx="8902179" cy="4425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4" name="Diagramme 23">
            <a:extLst>
              <a:ext uri="{FF2B5EF4-FFF2-40B4-BE49-F238E27FC236}">
                <a16:creationId xmlns:a16="http://schemas.microsoft.com/office/drawing/2014/main" id="{21DC2CFE-0785-491F-A1B5-15A7064DD4EF}"/>
              </a:ext>
            </a:extLst>
          </p:cNvPr>
          <p:cNvGraphicFramePr/>
          <p:nvPr>
            <p:extLst>
              <p:ext uri="{D42A27DB-BD31-4B8C-83A1-F6EECF244321}">
                <p14:modId xmlns:p14="http://schemas.microsoft.com/office/powerpoint/2010/main" val="643331001"/>
              </p:ext>
            </p:extLst>
          </p:nvPr>
        </p:nvGraphicFramePr>
        <p:xfrm>
          <a:off x="5100332" y="2467459"/>
          <a:ext cx="7091668" cy="275741"/>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11" name="Image 10">
            <a:extLst>
              <a:ext uri="{FF2B5EF4-FFF2-40B4-BE49-F238E27FC236}">
                <a16:creationId xmlns:a16="http://schemas.microsoft.com/office/drawing/2014/main" id="{A0A1B51E-273D-4495-9813-5F4735D29693}"/>
              </a:ext>
            </a:extLst>
          </p:cNvPr>
          <p:cNvPicPr>
            <a:picLocks noChangeAspect="1"/>
          </p:cNvPicPr>
          <p:nvPr/>
        </p:nvPicPr>
        <p:blipFill>
          <a:blip r:embed="rId22"/>
          <a:stretch>
            <a:fillRect/>
          </a:stretch>
        </p:blipFill>
        <p:spPr>
          <a:xfrm>
            <a:off x="8128230" y="3563387"/>
            <a:ext cx="1999661" cy="774259"/>
          </a:xfrm>
          <a:prstGeom prst="rect">
            <a:avLst/>
          </a:prstGeom>
        </p:spPr>
      </p:pic>
      <p:pic>
        <p:nvPicPr>
          <p:cNvPr id="12" name="Image 11">
            <a:extLst>
              <a:ext uri="{FF2B5EF4-FFF2-40B4-BE49-F238E27FC236}">
                <a16:creationId xmlns:a16="http://schemas.microsoft.com/office/drawing/2014/main" id="{0D22BE8F-32A4-44FA-BA3B-B8BC3AB24B55}"/>
              </a:ext>
            </a:extLst>
          </p:cNvPr>
          <p:cNvPicPr>
            <a:picLocks noChangeAspect="1"/>
          </p:cNvPicPr>
          <p:nvPr/>
        </p:nvPicPr>
        <p:blipFill>
          <a:blip r:embed="rId23"/>
          <a:stretch>
            <a:fillRect/>
          </a:stretch>
        </p:blipFill>
        <p:spPr>
          <a:xfrm>
            <a:off x="6096000" y="5352630"/>
            <a:ext cx="2133953" cy="556683"/>
          </a:xfrm>
          <a:prstGeom prst="rect">
            <a:avLst/>
          </a:prstGeom>
        </p:spPr>
      </p:pic>
      <p:pic>
        <p:nvPicPr>
          <p:cNvPr id="13" name="Image 12">
            <a:extLst>
              <a:ext uri="{FF2B5EF4-FFF2-40B4-BE49-F238E27FC236}">
                <a16:creationId xmlns:a16="http://schemas.microsoft.com/office/drawing/2014/main" id="{3E87F948-0D41-4FD9-AE2D-577323F69BEA}"/>
              </a:ext>
            </a:extLst>
          </p:cNvPr>
          <p:cNvPicPr>
            <a:picLocks noChangeAspect="1"/>
          </p:cNvPicPr>
          <p:nvPr/>
        </p:nvPicPr>
        <p:blipFill>
          <a:blip r:embed="rId24"/>
          <a:stretch>
            <a:fillRect/>
          </a:stretch>
        </p:blipFill>
        <p:spPr>
          <a:xfrm>
            <a:off x="3492271" y="3664221"/>
            <a:ext cx="2430590" cy="901159"/>
          </a:xfrm>
          <a:prstGeom prst="rect">
            <a:avLst/>
          </a:prstGeom>
        </p:spPr>
      </p:pic>
    </p:spTree>
    <p:extLst>
      <p:ext uri="{BB962C8B-B14F-4D97-AF65-F5344CB8AC3E}">
        <p14:creationId xmlns:p14="http://schemas.microsoft.com/office/powerpoint/2010/main" val="2334346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3767018588"/>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me 17">
            <a:extLst>
              <a:ext uri="{FF2B5EF4-FFF2-40B4-BE49-F238E27FC236}">
                <a16:creationId xmlns:a16="http://schemas.microsoft.com/office/drawing/2014/main" id="{8842E997-756E-4384-9560-3264E07287ED}"/>
              </a:ext>
            </a:extLst>
          </p:cNvPr>
          <p:cNvGraphicFramePr/>
          <p:nvPr>
            <p:extLst>
              <p:ext uri="{D42A27DB-BD31-4B8C-83A1-F6EECF244321}">
                <p14:modId xmlns:p14="http://schemas.microsoft.com/office/powerpoint/2010/main" val="4046744916"/>
              </p:ext>
            </p:extLst>
          </p:nvPr>
        </p:nvGraphicFramePr>
        <p:xfrm>
          <a:off x="1194829" y="762000"/>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2" name="Diagramme 21">
            <a:extLst>
              <a:ext uri="{FF2B5EF4-FFF2-40B4-BE49-F238E27FC236}">
                <a16:creationId xmlns:a16="http://schemas.microsoft.com/office/drawing/2014/main" id="{BD79D8C8-5BCC-492E-B14E-9E1F9E1BD509}"/>
              </a:ext>
            </a:extLst>
          </p:cNvPr>
          <p:cNvGraphicFramePr/>
          <p:nvPr>
            <p:extLst>
              <p:ext uri="{D42A27DB-BD31-4B8C-83A1-F6EECF244321}">
                <p14:modId xmlns:p14="http://schemas.microsoft.com/office/powerpoint/2010/main" val="18546328"/>
              </p:ext>
            </p:extLst>
          </p:nvPr>
        </p:nvGraphicFramePr>
        <p:xfrm>
          <a:off x="3760735" y="1758890"/>
          <a:ext cx="8902179" cy="4425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5" name="ZoneTexte 24">
            <a:extLst>
              <a:ext uri="{FF2B5EF4-FFF2-40B4-BE49-F238E27FC236}">
                <a16:creationId xmlns:a16="http://schemas.microsoft.com/office/drawing/2014/main" id="{8BFE4CB8-88CE-4E9A-B97C-CA3EE7E780BD}"/>
              </a:ext>
            </a:extLst>
          </p:cNvPr>
          <p:cNvSpPr txBox="1"/>
          <p:nvPr/>
        </p:nvSpPr>
        <p:spPr>
          <a:xfrm>
            <a:off x="9124272" y="1826260"/>
            <a:ext cx="2198038" cy="307777"/>
          </a:xfrm>
          <a:prstGeom prst="rect">
            <a:avLst/>
          </a:prstGeom>
          <a:noFill/>
        </p:spPr>
        <p:txBody>
          <a:bodyPr wrap="none" rtlCol="0">
            <a:spAutoFit/>
          </a:bodyPr>
          <a:lstStyle/>
          <a:p>
            <a:r>
              <a:rPr lang="fr-BE" sz="1400" dirty="0"/>
              <a:t>(Life Cycle Assessment)</a:t>
            </a:r>
          </a:p>
        </p:txBody>
      </p:sp>
      <p:graphicFrame>
        <p:nvGraphicFramePr>
          <p:cNvPr id="11" name="Tableau 10">
            <a:extLst>
              <a:ext uri="{FF2B5EF4-FFF2-40B4-BE49-F238E27FC236}">
                <a16:creationId xmlns:a16="http://schemas.microsoft.com/office/drawing/2014/main" id="{B49C3DB4-2B93-4375-9C80-EBEEBA635AE3}"/>
              </a:ext>
            </a:extLst>
          </p:cNvPr>
          <p:cNvGraphicFramePr>
            <a:graphicFrameLocks noGrp="1"/>
          </p:cNvGraphicFramePr>
          <p:nvPr>
            <p:extLst>
              <p:ext uri="{D42A27DB-BD31-4B8C-83A1-F6EECF244321}">
                <p14:modId xmlns:p14="http://schemas.microsoft.com/office/powerpoint/2010/main" val="2061453830"/>
              </p:ext>
            </p:extLst>
          </p:nvPr>
        </p:nvGraphicFramePr>
        <p:xfrm>
          <a:off x="2930092" y="2518046"/>
          <a:ext cx="6477863" cy="2608459"/>
        </p:xfrm>
        <a:graphic>
          <a:graphicData uri="http://schemas.openxmlformats.org/drawingml/2006/table">
            <a:tbl>
              <a:tblPr firstRow="1" bandRow="1">
                <a:tableStyleId>{5C22544A-7EE6-4342-B048-85BDC9FD1C3A}</a:tableStyleId>
              </a:tblPr>
              <a:tblGrid>
                <a:gridCol w="1503095">
                  <a:extLst>
                    <a:ext uri="{9D8B030D-6E8A-4147-A177-3AD203B41FA5}">
                      <a16:colId xmlns:a16="http://schemas.microsoft.com/office/drawing/2014/main" val="2208794302"/>
                    </a:ext>
                  </a:extLst>
                </a:gridCol>
                <a:gridCol w="2003070">
                  <a:extLst>
                    <a:ext uri="{9D8B030D-6E8A-4147-A177-3AD203B41FA5}">
                      <a16:colId xmlns:a16="http://schemas.microsoft.com/office/drawing/2014/main" val="1041265317"/>
                    </a:ext>
                  </a:extLst>
                </a:gridCol>
                <a:gridCol w="2971698">
                  <a:extLst>
                    <a:ext uri="{9D8B030D-6E8A-4147-A177-3AD203B41FA5}">
                      <a16:colId xmlns:a16="http://schemas.microsoft.com/office/drawing/2014/main" val="2659654167"/>
                    </a:ext>
                  </a:extLst>
                </a:gridCol>
              </a:tblGrid>
              <a:tr h="314484">
                <a:tc>
                  <a:txBody>
                    <a:bodyPr/>
                    <a:lstStyle/>
                    <a:p>
                      <a:r>
                        <a:rPr lang="en-GB" sz="1400" b="1" i="1" noProof="0" dirty="0">
                          <a:solidFill>
                            <a:schemeClr val="tx1">
                              <a:lumMod val="65000"/>
                              <a:lumOff val="35000"/>
                            </a:schemeClr>
                          </a:solidFill>
                        </a:rPr>
                        <a:t>Organisation</a:t>
                      </a:r>
                    </a:p>
                  </a:txBody>
                  <a:tcPr>
                    <a:lnR w="76200" cap="flat" cmpd="sng" algn="ctr">
                      <a:solidFill>
                        <a:schemeClr val="bg1"/>
                      </a:solidFill>
                      <a:prstDash val="solid"/>
                      <a:round/>
                      <a:headEnd type="none" w="med" len="med"/>
                      <a:tailEnd type="none" w="med" len="med"/>
                    </a:lnR>
                    <a:solidFill>
                      <a:schemeClr val="bg1">
                        <a:lumMod val="75000"/>
                      </a:schemeClr>
                    </a:solidFill>
                  </a:tcPr>
                </a:tc>
                <a:tc>
                  <a:txBody>
                    <a:bodyPr/>
                    <a:lstStyle/>
                    <a:p>
                      <a:r>
                        <a:rPr lang="fr-BE" sz="1400" b="1" dirty="0">
                          <a:solidFill>
                            <a:schemeClr val="tx1">
                              <a:lumMod val="65000"/>
                              <a:lumOff val="35000"/>
                            </a:schemeClr>
                          </a:solidFill>
                          <a:latin typeface="+mj-lt"/>
                        </a:rPr>
                        <a:t>Access</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solidFill>
                      <a:schemeClr val="bg1">
                        <a:lumMod val="75000"/>
                      </a:schemeClr>
                    </a:solidFill>
                  </a:tcPr>
                </a:tc>
                <a:tc>
                  <a:txBody>
                    <a:bodyPr/>
                    <a:lstStyle/>
                    <a:p>
                      <a:r>
                        <a:rPr lang="fr-BE" sz="1400" b="1" dirty="0">
                          <a:solidFill>
                            <a:schemeClr val="tx1">
                              <a:lumMod val="65000"/>
                              <a:lumOff val="35000"/>
                            </a:schemeClr>
                          </a:solidFill>
                          <a:latin typeface="+mj-lt"/>
                        </a:rPr>
                        <a:t>Source</a:t>
                      </a:r>
                    </a:p>
                  </a:txBody>
                  <a:tcPr>
                    <a:lnL w="76200" cap="flat" cmpd="sng" algn="ctr">
                      <a:solidFill>
                        <a:schemeClr val="bg1"/>
                      </a:solidFill>
                      <a:prstDash val="solid"/>
                      <a:round/>
                      <a:headEnd type="none" w="med" len="med"/>
                      <a:tailEnd type="none" w="med" len="med"/>
                    </a:lnL>
                    <a:solidFill>
                      <a:schemeClr val="bg1">
                        <a:lumMod val="75000"/>
                      </a:schemeClr>
                    </a:solidFill>
                  </a:tcPr>
                </a:tc>
                <a:extLst>
                  <a:ext uri="{0D108BD9-81ED-4DB2-BD59-A6C34878D82A}">
                    <a16:rowId xmlns:a16="http://schemas.microsoft.com/office/drawing/2014/main" val="1836546059"/>
                  </a:ext>
                </a:extLst>
              </a:tr>
              <a:tr h="402555">
                <a:tc>
                  <a:txBody>
                    <a:bodyPr/>
                    <a:lstStyle/>
                    <a:p>
                      <a:r>
                        <a:rPr lang="en-GB" sz="1100" b="1" i="0" noProof="0" dirty="0">
                          <a:solidFill>
                            <a:schemeClr val="tx1">
                              <a:lumMod val="65000"/>
                              <a:lumOff val="35000"/>
                            </a:schemeClr>
                          </a:solidFill>
                        </a:rPr>
                        <a:t>OpenLCA</a:t>
                      </a:r>
                    </a:p>
                  </a:txBody>
                  <a:tcPr>
                    <a:lnR w="762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solidFill>
                            <a:schemeClr val="tx1">
                              <a:lumMod val="65000"/>
                              <a:lumOff val="35000"/>
                            </a:schemeClr>
                          </a:solidFill>
                        </a:rPr>
                        <a:t>Free – Need Suscription</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100" dirty="0">
                          <a:hlinkClick r:id="rId17"/>
                        </a:rPr>
                        <a:t>http://www.openlca.org/</a:t>
                      </a:r>
                      <a:endParaRPr lang="fr-BE" sz="1100" dirty="0">
                        <a:solidFill>
                          <a:schemeClr val="tx1">
                            <a:lumMod val="65000"/>
                            <a:lumOff val="35000"/>
                          </a:schemeClr>
                        </a:solidFill>
                      </a:endParaRPr>
                    </a:p>
                    <a:p>
                      <a:endParaRPr lang="en-GB" sz="1100" b="1" i="0" noProof="0" dirty="0">
                        <a:solidFill>
                          <a:schemeClr val="tx1">
                            <a:lumMod val="65000"/>
                            <a:lumOff val="35000"/>
                          </a:schemeClr>
                        </a:solidFill>
                        <a:latin typeface="+mn-lt"/>
                      </a:endParaRPr>
                    </a:p>
                  </a:txBody>
                  <a:tcPr>
                    <a:lnL w="762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82174332"/>
                  </a:ext>
                </a:extLst>
              </a:tr>
              <a:tr h="419455">
                <a:tc>
                  <a:txBody>
                    <a:bodyPr/>
                    <a:lstStyle/>
                    <a:p>
                      <a:r>
                        <a:rPr lang="en-GB" sz="1100" b="1" i="1" noProof="0" dirty="0">
                          <a:solidFill>
                            <a:schemeClr val="tx1">
                              <a:lumMod val="65000"/>
                              <a:lumOff val="35000"/>
                            </a:schemeClr>
                          </a:solidFill>
                        </a:rPr>
                        <a:t>GaBi Software</a:t>
                      </a:r>
                    </a:p>
                  </a:txBody>
                  <a:tcPr>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solidFill>
                            <a:schemeClr val="tx1">
                              <a:lumMod val="65000"/>
                              <a:lumOff val="35000"/>
                            </a:schemeClr>
                          </a:solidFill>
                        </a:rPr>
                        <a:t>Not free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hlinkClick r:id="rId18"/>
                        </a:rPr>
                        <a:t>http://www.gabi-software.com/overview/what-is-gabi-software/</a:t>
                      </a:r>
                      <a:endParaRPr lang="fr-BE" sz="1100" dirty="0">
                        <a:solidFill>
                          <a:schemeClr val="tx1">
                            <a:lumMod val="65000"/>
                            <a:lumOff val="35000"/>
                          </a:schemeClr>
                        </a:solidFill>
                      </a:endParaRPr>
                    </a:p>
                  </a:txBody>
                  <a:tcPr>
                    <a:lnL w="762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92051833"/>
                  </a:ext>
                </a:extLst>
              </a:tr>
              <a:tr h="419455">
                <a:tc>
                  <a:txBody>
                    <a:bodyPr/>
                    <a:lstStyle/>
                    <a:p>
                      <a:r>
                        <a:rPr lang="en-GB" sz="1100" b="1" i="1" noProof="0" dirty="0">
                          <a:solidFill>
                            <a:schemeClr val="tx1">
                              <a:lumMod val="65000"/>
                              <a:lumOff val="35000"/>
                            </a:schemeClr>
                          </a:solidFill>
                        </a:rPr>
                        <a:t>Umberto LCA+</a:t>
                      </a:r>
                    </a:p>
                  </a:txBody>
                  <a:tcPr>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solidFill>
                            <a:schemeClr val="tx1">
                              <a:lumMod val="65000"/>
                              <a:lumOff val="35000"/>
                            </a:schemeClr>
                          </a:solidFill>
                        </a:rPr>
                        <a:t>Not free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solidFill>
                            <a:schemeClr val="tx1">
                              <a:lumMod val="65000"/>
                              <a:lumOff val="35000"/>
                            </a:schemeClr>
                          </a:solidFill>
                          <a:hlinkClick r:id="rId19"/>
                        </a:rPr>
                        <a:t>https://www.ifu.com/en/umberto/lca-software/</a:t>
                      </a:r>
                      <a:r>
                        <a:rPr lang="fr-BE" sz="1100" dirty="0">
                          <a:solidFill>
                            <a:schemeClr val="tx1">
                              <a:lumMod val="65000"/>
                              <a:lumOff val="35000"/>
                            </a:schemeClr>
                          </a:solidFill>
                        </a:rPr>
                        <a:t> </a:t>
                      </a:r>
                    </a:p>
                  </a:txBody>
                  <a:tcPr>
                    <a:lnL w="762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82620196"/>
                  </a:ext>
                </a:extLst>
              </a:tr>
              <a:tr h="419455">
                <a:tc>
                  <a:txBody>
                    <a:bodyPr/>
                    <a:lstStyle/>
                    <a:p>
                      <a:r>
                        <a:rPr lang="en-GB" sz="1100" b="1" i="1" noProof="0" dirty="0">
                          <a:solidFill>
                            <a:schemeClr val="tx1">
                              <a:lumMod val="65000"/>
                              <a:lumOff val="35000"/>
                            </a:schemeClr>
                          </a:solidFill>
                        </a:rPr>
                        <a:t>SimaPro</a:t>
                      </a:r>
                    </a:p>
                  </a:txBody>
                  <a:tcPr>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solidFill>
                            <a:schemeClr val="tx1">
                              <a:lumMod val="65000"/>
                              <a:lumOff val="35000"/>
                            </a:schemeClr>
                          </a:solidFill>
                        </a:rPr>
                        <a:t>Not free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r>
                        <a:rPr lang="fr-BE" sz="1100" dirty="0">
                          <a:hlinkClick r:id="rId20"/>
                        </a:rPr>
                        <a:t>https://simapro.com/</a:t>
                      </a:r>
                      <a:endParaRPr lang="fr-BE" sz="1100" dirty="0">
                        <a:solidFill>
                          <a:schemeClr val="tx1">
                            <a:lumMod val="65000"/>
                            <a:lumOff val="35000"/>
                          </a:schemeClr>
                        </a:solidFill>
                      </a:endParaRPr>
                    </a:p>
                  </a:txBody>
                  <a:tcPr>
                    <a:lnL w="762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60167644"/>
                  </a:ext>
                </a:extLst>
              </a:tr>
              <a:tr h="419455">
                <a:tc>
                  <a:txBody>
                    <a:bodyPr/>
                    <a:lstStyle/>
                    <a:p>
                      <a:r>
                        <a:rPr lang="en-GB" sz="1100" b="1" i="1" noProof="0" dirty="0">
                          <a:solidFill>
                            <a:schemeClr val="tx1">
                              <a:lumMod val="65000"/>
                              <a:lumOff val="35000"/>
                            </a:schemeClr>
                          </a:solidFill>
                        </a:rPr>
                        <a:t>Ecochain</a:t>
                      </a:r>
                    </a:p>
                  </a:txBody>
                  <a:tcPr>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1">
                        <a:lumMod val="95000"/>
                      </a:schemeClr>
                    </a:solidFill>
                  </a:tcPr>
                </a:tc>
                <a:tc>
                  <a:txBody>
                    <a:bodyPr/>
                    <a:lstStyle/>
                    <a:p>
                      <a:r>
                        <a:rPr lang="fr-BE" sz="1100" dirty="0">
                          <a:solidFill>
                            <a:schemeClr val="tx1">
                              <a:lumMod val="65000"/>
                              <a:lumOff val="35000"/>
                            </a:schemeClr>
                          </a:solidFill>
                        </a:rPr>
                        <a:t>Not free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100" dirty="0">
                          <a:hlinkClick r:id="rId21"/>
                        </a:rPr>
                        <a:t>https://ecochain.com/software/</a:t>
                      </a:r>
                      <a:endParaRPr lang="fr-BE" sz="1100" dirty="0">
                        <a:solidFill>
                          <a:schemeClr val="tx1">
                            <a:lumMod val="65000"/>
                            <a:lumOff val="35000"/>
                          </a:schemeClr>
                        </a:solidFill>
                      </a:endParaRPr>
                    </a:p>
                    <a:p>
                      <a:endParaRPr lang="fr-BE" sz="1100" dirty="0">
                        <a:solidFill>
                          <a:schemeClr val="tx1">
                            <a:lumMod val="65000"/>
                            <a:lumOff val="35000"/>
                          </a:schemeClr>
                        </a:solidFill>
                      </a:endParaRPr>
                    </a:p>
                  </a:txBody>
                  <a:tcPr>
                    <a:lnL w="762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268914969"/>
                  </a:ext>
                </a:extLst>
              </a:tr>
            </a:tbl>
          </a:graphicData>
        </a:graphic>
      </p:graphicFrame>
      <p:pic>
        <p:nvPicPr>
          <p:cNvPr id="12" name="Picture 2" descr="RÃ©sultat de recherche d'images pour &quot;confÃ©dÃ©ration suisse&quot;">
            <a:extLst>
              <a:ext uri="{FF2B5EF4-FFF2-40B4-BE49-F238E27FC236}">
                <a16:creationId xmlns:a16="http://schemas.microsoft.com/office/drawing/2014/main" id="{94E6DFDD-27F0-48E6-A2E0-7DF5F69B81B0}"/>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132794" y="5503737"/>
            <a:ext cx="2593846" cy="98755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861A7C4-2312-4B98-8B62-0870814B4FA5}"/>
              </a:ext>
            </a:extLst>
          </p:cNvPr>
          <p:cNvSpPr/>
          <p:nvPr/>
        </p:nvSpPr>
        <p:spPr>
          <a:xfrm>
            <a:off x="4104573" y="5491335"/>
            <a:ext cx="604653" cy="923330"/>
          </a:xfrm>
          <a:prstGeom prst="rect">
            <a:avLst/>
          </a:prstGeom>
          <a:noFill/>
        </p:spPr>
        <p:txBody>
          <a:bodyPr wrap="none" lIns="91440" tIns="45720" rIns="91440" bIns="45720">
            <a:spAutoFit/>
          </a:bodyPr>
          <a:lstStyle/>
          <a:p>
            <a:pPr algn="ctr"/>
            <a:r>
              <a:rPr lang="fr-FR" sz="5400" b="0" cap="none" spc="0" dirty="0">
                <a:ln w="0"/>
                <a:solidFill>
                  <a:schemeClr val="tx1"/>
                </a:solidFill>
                <a:effectLst>
                  <a:outerShdw blurRad="38100" dist="19050" dir="2700000" algn="tl" rotWithShape="0">
                    <a:schemeClr val="dk1">
                      <a:alpha val="40000"/>
                    </a:schemeClr>
                  </a:outerShdw>
                </a:effectLst>
              </a:rPr>
              <a:t>+</a:t>
            </a:r>
          </a:p>
        </p:txBody>
      </p:sp>
    </p:spTree>
    <p:extLst>
      <p:ext uri="{BB962C8B-B14F-4D97-AF65-F5344CB8AC3E}">
        <p14:creationId xmlns:p14="http://schemas.microsoft.com/office/powerpoint/2010/main" val="2598829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4171926960"/>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9" name="Diagramme 18">
            <a:extLst>
              <a:ext uri="{FF2B5EF4-FFF2-40B4-BE49-F238E27FC236}">
                <a16:creationId xmlns:a16="http://schemas.microsoft.com/office/drawing/2014/main" id="{081220B3-E374-4442-8B3E-42138002CBC7}"/>
              </a:ext>
            </a:extLst>
          </p:cNvPr>
          <p:cNvGraphicFramePr/>
          <p:nvPr>
            <p:extLst>
              <p:ext uri="{D42A27DB-BD31-4B8C-83A1-F6EECF244321}">
                <p14:modId xmlns:p14="http://schemas.microsoft.com/office/powerpoint/2010/main" val="357790456"/>
              </p:ext>
            </p:extLst>
          </p:nvPr>
        </p:nvGraphicFramePr>
        <p:xfrm>
          <a:off x="1398029" y="762000"/>
          <a:ext cx="11844422" cy="885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1" name="Image 10">
            <a:extLst>
              <a:ext uri="{FF2B5EF4-FFF2-40B4-BE49-F238E27FC236}">
                <a16:creationId xmlns:a16="http://schemas.microsoft.com/office/drawing/2014/main" id="{B482ED9F-C911-47DF-BB8C-41D798C5196F}"/>
              </a:ext>
            </a:extLst>
          </p:cNvPr>
          <p:cNvPicPr>
            <a:picLocks noChangeAspect="1"/>
          </p:cNvPicPr>
          <p:nvPr/>
        </p:nvPicPr>
        <p:blipFill>
          <a:blip r:embed="rId12"/>
          <a:stretch>
            <a:fillRect/>
          </a:stretch>
        </p:blipFill>
        <p:spPr>
          <a:xfrm>
            <a:off x="5363527" y="1951940"/>
            <a:ext cx="2107692" cy="828022"/>
          </a:xfrm>
          <a:prstGeom prst="rect">
            <a:avLst/>
          </a:prstGeom>
        </p:spPr>
      </p:pic>
      <p:pic>
        <p:nvPicPr>
          <p:cNvPr id="12" name="Image 11">
            <a:extLst>
              <a:ext uri="{FF2B5EF4-FFF2-40B4-BE49-F238E27FC236}">
                <a16:creationId xmlns:a16="http://schemas.microsoft.com/office/drawing/2014/main" id="{DABF8B5B-7851-4E61-8BD9-A7DA8BE59285}"/>
              </a:ext>
            </a:extLst>
          </p:cNvPr>
          <p:cNvPicPr>
            <a:picLocks noChangeAspect="1"/>
          </p:cNvPicPr>
          <p:nvPr/>
        </p:nvPicPr>
        <p:blipFill>
          <a:blip r:embed="rId13"/>
          <a:stretch>
            <a:fillRect/>
          </a:stretch>
        </p:blipFill>
        <p:spPr>
          <a:xfrm>
            <a:off x="2116836" y="5099196"/>
            <a:ext cx="1883093" cy="1142843"/>
          </a:xfrm>
          <a:prstGeom prst="rect">
            <a:avLst/>
          </a:prstGeom>
        </p:spPr>
      </p:pic>
      <p:pic>
        <p:nvPicPr>
          <p:cNvPr id="13" name="Image 12">
            <a:extLst>
              <a:ext uri="{FF2B5EF4-FFF2-40B4-BE49-F238E27FC236}">
                <a16:creationId xmlns:a16="http://schemas.microsoft.com/office/drawing/2014/main" id="{AF8DC7E6-7F71-419D-85A9-517A3058D3F8}"/>
              </a:ext>
            </a:extLst>
          </p:cNvPr>
          <p:cNvPicPr>
            <a:picLocks noChangeAspect="1"/>
          </p:cNvPicPr>
          <p:nvPr/>
        </p:nvPicPr>
        <p:blipFill>
          <a:blip r:embed="rId14"/>
          <a:stretch>
            <a:fillRect/>
          </a:stretch>
        </p:blipFill>
        <p:spPr>
          <a:xfrm>
            <a:off x="3202115" y="6242039"/>
            <a:ext cx="797814" cy="288864"/>
          </a:xfrm>
          <a:prstGeom prst="rect">
            <a:avLst/>
          </a:prstGeom>
        </p:spPr>
      </p:pic>
      <p:pic>
        <p:nvPicPr>
          <p:cNvPr id="14" name="Image 13">
            <a:extLst>
              <a:ext uri="{FF2B5EF4-FFF2-40B4-BE49-F238E27FC236}">
                <a16:creationId xmlns:a16="http://schemas.microsoft.com/office/drawing/2014/main" id="{6973CDE1-CBE4-416D-AEB5-ABAC39949167}"/>
              </a:ext>
            </a:extLst>
          </p:cNvPr>
          <p:cNvPicPr>
            <a:picLocks noChangeAspect="1"/>
          </p:cNvPicPr>
          <p:nvPr/>
        </p:nvPicPr>
        <p:blipFill>
          <a:blip r:embed="rId15"/>
          <a:stretch>
            <a:fillRect/>
          </a:stretch>
        </p:blipFill>
        <p:spPr>
          <a:xfrm>
            <a:off x="4745991" y="5099196"/>
            <a:ext cx="2244246" cy="1055513"/>
          </a:xfrm>
          <a:prstGeom prst="rect">
            <a:avLst/>
          </a:prstGeom>
        </p:spPr>
      </p:pic>
      <p:pic>
        <p:nvPicPr>
          <p:cNvPr id="15" name="Image 14">
            <a:extLst>
              <a:ext uri="{FF2B5EF4-FFF2-40B4-BE49-F238E27FC236}">
                <a16:creationId xmlns:a16="http://schemas.microsoft.com/office/drawing/2014/main" id="{8C5226E0-EEDD-4553-845B-4E2CF7C425ED}"/>
              </a:ext>
            </a:extLst>
          </p:cNvPr>
          <p:cNvPicPr>
            <a:picLocks noChangeAspect="1"/>
          </p:cNvPicPr>
          <p:nvPr/>
        </p:nvPicPr>
        <p:blipFill>
          <a:blip r:embed="rId14"/>
          <a:stretch>
            <a:fillRect/>
          </a:stretch>
        </p:blipFill>
        <p:spPr>
          <a:xfrm>
            <a:off x="6129782" y="6270967"/>
            <a:ext cx="797814" cy="288864"/>
          </a:xfrm>
          <a:prstGeom prst="rect">
            <a:avLst/>
          </a:prstGeom>
        </p:spPr>
      </p:pic>
      <p:pic>
        <p:nvPicPr>
          <p:cNvPr id="16" name="Image 15">
            <a:extLst>
              <a:ext uri="{FF2B5EF4-FFF2-40B4-BE49-F238E27FC236}">
                <a16:creationId xmlns:a16="http://schemas.microsoft.com/office/drawing/2014/main" id="{0372DD08-E1E2-4E73-B7AA-1B82526ECA15}"/>
              </a:ext>
            </a:extLst>
          </p:cNvPr>
          <p:cNvPicPr>
            <a:picLocks noChangeAspect="1"/>
          </p:cNvPicPr>
          <p:nvPr/>
        </p:nvPicPr>
        <p:blipFill>
          <a:blip r:embed="rId16"/>
          <a:stretch>
            <a:fillRect/>
          </a:stretch>
        </p:blipFill>
        <p:spPr>
          <a:xfrm>
            <a:off x="7828407" y="5015655"/>
            <a:ext cx="2246757" cy="917632"/>
          </a:xfrm>
          <a:prstGeom prst="rect">
            <a:avLst/>
          </a:prstGeom>
        </p:spPr>
      </p:pic>
      <p:pic>
        <p:nvPicPr>
          <p:cNvPr id="17" name="Image 16">
            <a:extLst>
              <a:ext uri="{FF2B5EF4-FFF2-40B4-BE49-F238E27FC236}">
                <a16:creationId xmlns:a16="http://schemas.microsoft.com/office/drawing/2014/main" id="{C3E5E1E2-D8B7-4334-B249-30B7AF41A131}"/>
              </a:ext>
            </a:extLst>
          </p:cNvPr>
          <p:cNvPicPr>
            <a:picLocks noChangeAspect="1"/>
          </p:cNvPicPr>
          <p:nvPr/>
        </p:nvPicPr>
        <p:blipFill>
          <a:blip r:embed="rId17"/>
          <a:stretch>
            <a:fillRect/>
          </a:stretch>
        </p:blipFill>
        <p:spPr>
          <a:xfrm>
            <a:off x="7471219" y="5795788"/>
            <a:ext cx="714375" cy="390525"/>
          </a:xfrm>
          <a:prstGeom prst="rect">
            <a:avLst/>
          </a:prstGeom>
        </p:spPr>
      </p:pic>
      <p:pic>
        <p:nvPicPr>
          <p:cNvPr id="26" name="Image 25">
            <a:extLst>
              <a:ext uri="{FF2B5EF4-FFF2-40B4-BE49-F238E27FC236}">
                <a16:creationId xmlns:a16="http://schemas.microsoft.com/office/drawing/2014/main" id="{F02D6491-6A41-4EA1-B58C-D7BDA8AD9DBA}"/>
              </a:ext>
            </a:extLst>
          </p:cNvPr>
          <p:cNvPicPr>
            <a:picLocks noChangeAspect="1"/>
          </p:cNvPicPr>
          <p:nvPr/>
        </p:nvPicPr>
        <p:blipFill>
          <a:blip r:embed="rId18"/>
          <a:stretch>
            <a:fillRect/>
          </a:stretch>
        </p:blipFill>
        <p:spPr>
          <a:xfrm>
            <a:off x="6805065" y="2997239"/>
            <a:ext cx="2558415" cy="516724"/>
          </a:xfrm>
          <a:prstGeom prst="rect">
            <a:avLst/>
          </a:prstGeom>
        </p:spPr>
      </p:pic>
      <p:pic>
        <p:nvPicPr>
          <p:cNvPr id="27" name="Image 26">
            <a:extLst>
              <a:ext uri="{FF2B5EF4-FFF2-40B4-BE49-F238E27FC236}">
                <a16:creationId xmlns:a16="http://schemas.microsoft.com/office/drawing/2014/main" id="{8C81724E-43D4-46E4-8D41-FCF0F9B19064}"/>
              </a:ext>
            </a:extLst>
          </p:cNvPr>
          <p:cNvPicPr>
            <a:picLocks noChangeAspect="1"/>
          </p:cNvPicPr>
          <p:nvPr/>
        </p:nvPicPr>
        <p:blipFill>
          <a:blip r:embed="rId19"/>
          <a:stretch>
            <a:fillRect/>
          </a:stretch>
        </p:blipFill>
        <p:spPr>
          <a:xfrm>
            <a:off x="7296555" y="3870195"/>
            <a:ext cx="2066925" cy="604838"/>
          </a:xfrm>
          <a:prstGeom prst="rect">
            <a:avLst/>
          </a:prstGeom>
        </p:spPr>
      </p:pic>
      <p:pic>
        <p:nvPicPr>
          <p:cNvPr id="28" name="Image 27">
            <a:extLst>
              <a:ext uri="{FF2B5EF4-FFF2-40B4-BE49-F238E27FC236}">
                <a16:creationId xmlns:a16="http://schemas.microsoft.com/office/drawing/2014/main" id="{C8D36196-DB5E-415F-9869-7C1658F48EE3}"/>
              </a:ext>
            </a:extLst>
          </p:cNvPr>
          <p:cNvPicPr>
            <a:picLocks noChangeAspect="1"/>
          </p:cNvPicPr>
          <p:nvPr/>
        </p:nvPicPr>
        <p:blipFill>
          <a:blip r:embed="rId20"/>
          <a:stretch>
            <a:fillRect/>
          </a:stretch>
        </p:blipFill>
        <p:spPr>
          <a:xfrm>
            <a:off x="3601022" y="2997239"/>
            <a:ext cx="2388299" cy="690880"/>
          </a:xfrm>
          <a:prstGeom prst="rect">
            <a:avLst/>
          </a:prstGeom>
        </p:spPr>
      </p:pic>
      <p:pic>
        <p:nvPicPr>
          <p:cNvPr id="29" name="Image 28">
            <a:extLst>
              <a:ext uri="{FF2B5EF4-FFF2-40B4-BE49-F238E27FC236}">
                <a16:creationId xmlns:a16="http://schemas.microsoft.com/office/drawing/2014/main" id="{81FD7F59-C7BC-47BA-8362-AB354089F71F}"/>
              </a:ext>
            </a:extLst>
          </p:cNvPr>
          <p:cNvPicPr>
            <a:picLocks noChangeAspect="1"/>
          </p:cNvPicPr>
          <p:nvPr/>
        </p:nvPicPr>
        <p:blipFill>
          <a:blip r:embed="rId21"/>
          <a:stretch>
            <a:fillRect/>
          </a:stretch>
        </p:blipFill>
        <p:spPr>
          <a:xfrm>
            <a:off x="9247188" y="2083718"/>
            <a:ext cx="2147697" cy="868655"/>
          </a:xfrm>
          <a:prstGeom prst="rect">
            <a:avLst/>
          </a:prstGeom>
        </p:spPr>
      </p:pic>
      <p:pic>
        <p:nvPicPr>
          <p:cNvPr id="30" name="Image 29">
            <a:extLst>
              <a:ext uri="{FF2B5EF4-FFF2-40B4-BE49-F238E27FC236}">
                <a16:creationId xmlns:a16="http://schemas.microsoft.com/office/drawing/2014/main" id="{9BF3C0E3-4EEF-4A2E-82B4-799204B4D3ED}"/>
              </a:ext>
            </a:extLst>
          </p:cNvPr>
          <p:cNvPicPr>
            <a:picLocks noChangeAspect="1"/>
          </p:cNvPicPr>
          <p:nvPr/>
        </p:nvPicPr>
        <p:blipFill>
          <a:blip r:embed="rId22"/>
          <a:stretch>
            <a:fillRect/>
          </a:stretch>
        </p:blipFill>
        <p:spPr>
          <a:xfrm>
            <a:off x="11103039" y="4359674"/>
            <a:ext cx="583692" cy="213480"/>
          </a:xfrm>
          <a:prstGeom prst="rect">
            <a:avLst/>
          </a:prstGeom>
        </p:spPr>
      </p:pic>
      <p:pic>
        <p:nvPicPr>
          <p:cNvPr id="31" name="Image 30">
            <a:extLst>
              <a:ext uri="{FF2B5EF4-FFF2-40B4-BE49-F238E27FC236}">
                <a16:creationId xmlns:a16="http://schemas.microsoft.com/office/drawing/2014/main" id="{9270C31F-4F4A-43A5-B4C2-9A0C3901A6BE}"/>
              </a:ext>
            </a:extLst>
          </p:cNvPr>
          <p:cNvPicPr>
            <a:picLocks noChangeAspect="1"/>
          </p:cNvPicPr>
          <p:nvPr/>
        </p:nvPicPr>
        <p:blipFill>
          <a:blip r:embed="rId23"/>
          <a:stretch>
            <a:fillRect/>
          </a:stretch>
        </p:blipFill>
        <p:spPr>
          <a:xfrm>
            <a:off x="10234359" y="3853505"/>
            <a:ext cx="1577150" cy="506169"/>
          </a:xfrm>
          <a:prstGeom prst="rect">
            <a:avLst/>
          </a:prstGeom>
        </p:spPr>
      </p:pic>
      <p:pic>
        <p:nvPicPr>
          <p:cNvPr id="32" name="Image 31">
            <a:extLst>
              <a:ext uri="{FF2B5EF4-FFF2-40B4-BE49-F238E27FC236}">
                <a16:creationId xmlns:a16="http://schemas.microsoft.com/office/drawing/2014/main" id="{80E03C04-B4C6-494B-9085-84FF0DD283BF}"/>
              </a:ext>
            </a:extLst>
          </p:cNvPr>
          <p:cNvPicPr>
            <a:picLocks noChangeAspect="1"/>
          </p:cNvPicPr>
          <p:nvPr/>
        </p:nvPicPr>
        <p:blipFill>
          <a:blip r:embed="rId24"/>
          <a:stretch>
            <a:fillRect/>
          </a:stretch>
        </p:blipFill>
        <p:spPr>
          <a:xfrm>
            <a:off x="1562543" y="2087163"/>
            <a:ext cx="2025015" cy="587409"/>
          </a:xfrm>
          <a:prstGeom prst="rect">
            <a:avLst/>
          </a:prstGeom>
        </p:spPr>
      </p:pic>
      <p:pic>
        <p:nvPicPr>
          <p:cNvPr id="33" name="Image 32">
            <a:extLst>
              <a:ext uri="{FF2B5EF4-FFF2-40B4-BE49-F238E27FC236}">
                <a16:creationId xmlns:a16="http://schemas.microsoft.com/office/drawing/2014/main" id="{891662B1-80E0-47F5-9385-9932BAFCC841}"/>
              </a:ext>
            </a:extLst>
          </p:cNvPr>
          <p:cNvPicPr>
            <a:picLocks noChangeAspect="1"/>
          </p:cNvPicPr>
          <p:nvPr/>
        </p:nvPicPr>
        <p:blipFill>
          <a:blip r:embed="rId25"/>
          <a:stretch>
            <a:fillRect/>
          </a:stretch>
        </p:blipFill>
        <p:spPr>
          <a:xfrm>
            <a:off x="2076831" y="3872177"/>
            <a:ext cx="1970913" cy="938155"/>
          </a:xfrm>
          <a:prstGeom prst="rect">
            <a:avLst/>
          </a:prstGeom>
        </p:spPr>
      </p:pic>
    </p:spTree>
    <p:extLst>
      <p:ext uri="{BB962C8B-B14F-4D97-AF65-F5344CB8AC3E}">
        <p14:creationId xmlns:p14="http://schemas.microsoft.com/office/powerpoint/2010/main" val="3129493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A72ACF-0A45-4416-801F-10ACA5965706}"/>
              </a:ext>
            </a:extLst>
          </p:cNvPr>
          <p:cNvSpPr/>
          <p:nvPr/>
        </p:nvSpPr>
        <p:spPr>
          <a:xfrm>
            <a:off x="2607696" y="114836"/>
            <a:ext cx="8922888" cy="3416320"/>
          </a:xfrm>
          <a:prstGeom prst="rect">
            <a:avLst/>
          </a:prstGeom>
          <a:noFill/>
        </p:spPr>
        <p:txBody>
          <a:bodyPr wrap="square" lIns="91440" tIns="45720" rIns="91440" bIns="45720">
            <a:spAutoFit/>
          </a:bodyPr>
          <a:lstStyle/>
          <a:p>
            <a:pPr algn="r"/>
            <a:r>
              <a:rPr lang="fr-FR" sz="7200" b="1"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 ASSESSMENT</a:t>
            </a: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 » and « REPORTING » </a:t>
            </a:r>
          </a:p>
          <a:p>
            <a:pPr algn="r"/>
            <a:r>
              <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TOOLS</a:t>
            </a:r>
          </a:p>
        </p:txBody>
      </p:sp>
      <p:pic>
        <p:nvPicPr>
          <p:cNvPr id="5" name="Image 4">
            <a:extLst>
              <a:ext uri="{FF2B5EF4-FFF2-40B4-BE49-F238E27FC236}">
                <a16:creationId xmlns:a16="http://schemas.microsoft.com/office/drawing/2014/main" id="{5E2183EB-435C-4852-9A8B-C9136ACD0253}"/>
              </a:ext>
            </a:extLst>
          </p:cNvPr>
          <p:cNvPicPr>
            <a:picLocks noChangeAspect="1"/>
          </p:cNvPicPr>
          <p:nvPr/>
        </p:nvPicPr>
        <p:blipFill>
          <a:blip r:embed="rId2">
            <a:clrChange>
              <a:clrFrom>
                <a:srgbClr val="FEFEFE"/>
              </a:clrFrom>
              <a:clrTo>
                <a:srgbClr val="FEFEFE">
                  <a:alpha val="0"/>
                </a:srgbClr>
              </a:clrTo>
            </a:clrChange>
          </a:blip>
          <a:stretch>
            <a:fillRect/>
          </a:stretch>
        </p:blipFill>
        <p:spPr>
          <a:xfrm>
            <a:off x="3877056" y="2222980"/>
            <a:ext cx="4437888" cy="4437888"/>
          </a:xfrm>
          <a:prstGeom prst="rect">
            <a:avLst/>
          </a:prstGeom>
        </p:spPr>
      </p:pic>
      <p:sp>
        <p:nvSpPr>
          <p:cNvPr id="8" name="ZoneTexte 7">
            <a:extLst>
              <a:ext uri="{FF2B5EF4-FFF2-40B4-BE49-F238E27FC236}">
                <a16:creationId xmlns:a16="http://schemas.microsoft.com/office/drawing/2014/main" id="{DF4FB7DC-7819-430C-8F7A-79EA59DD5536}"/>
              </a:ext>
            </a:extLst>
          </p:cNvPr>
          <p:cNvSpPr txBox="1"/>
          <p:nvPr/>
        </p:nvSpPr>
        <p:spPr>
          <a:xfrm>
            <a:off x="1952238" y="6220468"/>
            <a:ext cx="9735624" cy="338554"/>
          </a:xfrm>
          <a:prstGeom prst="rect">
            <a:avLst/>
          </a:prstGeom>
          <a:noFill/>
        </p:spPr>
        <p:txBody>
          <a:bodyPr wrap="square" rtlCol="0">
            <a:spAutoFit/>
          </a:bodyPr>
          <a:lstStyle/>
          <a:p>
            <a:r>
              <a:rPr lang="fr-BE" sz="1600" b="1" dirty="0">
                <a:solidFill>
                  <a:schemeClr val="tx1">
                    <a:lumMod val="65000"/>
                    <a:lumOff val="35000"/>
                  </a:schemeClr>
                </a:solidFill>
              </a:rPr>
              <a:t>Les détails pour chaque outil se trouvent dans le Powerpoint « Outils par catégorie »</a:t>
            </a:r>
          </a:p>
        </p:txBody>
      </p:sp>
    </p:spTree>
    <p:extLst>
      <p:ext uri="{BB962C8B-B14F-4D97-AF65-F5344CB8AC3E}">
        <p14:creationId xmlns:p14="http://schemas.microsoft.com/office/powerpoint/2010/main" val="34969404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4230161748"/>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Image 19">
            <a:extLst>
              <a:ext uri="{FF2B5EF4-FFF2-40B4-BE49-F238E27FC236}">
                <a16:creationId xmlns:a16="http://schemas.microsoft.com/office/drawing/2014/main" id="{C6CCC0CC-2FD0-4F16-A1E8-B3F7209763F3}"/>
              </a:ext>
            </a:extLst>
          </p:cNvPr>
          <p:cNvPicPr>
            <a:picLocks noChangeAspect="1"/>
          </p:cNvPicPr>
          <p:nvPr/>
        </p:nvPicPr>
        <p:blipFill>
          <a:blip r:embed="rId7"/>
          <a:stretch>
            <a:fillRect/>
          </a:stretch>
        </p:blipFill>
        <p:spPr>
          <a:xfrm>
            <a:off x="3438525" y="1234470"/>
            <a:ext cx="1657731" cy="780109"/>
          </a:xfrm>
          <a:prstGeom prst="rect">
            <a:avLst/>
          </a:prstGeom>
        </p:spPr>
      </p:pic>
      <p:pic>
        <p:nvPicPr>
          <p:cNvPr id="2" name="Image 1">
            <a:extLst>
              <a:ext uri="{FF2B5EF4-FFF2-40B4-BE49-F238E27FC236}">
                <a16:creationId xmlns:a16="http://schemas.microsoft.com/office/drawing/2014/main" id="{9C102694-43E8-446D-A0D3-4E8B18773C90}"/>
              </a:ext>
            </a:extLst>
          </p:cNvPr>
          <p:cNvPicPr>
            <a:picLocks noChangeAspect="1"/>
          </p:cNvPicPr>
          <p:nvPr/>
        </p:nvPicPr>
        <p:blipFill>
          <a:blip r:embed="rId8"/>
          <a:stretch>
            <a:fillRect/>
          </a:stretch>
        </p:blipFill>
        <p:spPr>
          <a:xfrm>
            <a:off x="6096000" y="855582"/>
            <a:ext cx="5798213" cy="3195010"/>
          </a:xfrm>
          <a:prstGeom prst="rect">
            <a:avLst/>
          </a:prstGeom>
          <a:ln>
            <a:solidFill>
              <a:schemeClr val="bg1">
                <a:lumMod val="75000"/>
              </a:schemeClr>
            </a:solidFill>
          </a:ln>
        </p:spPr>
      </p:pic>
      <p:pic>
        <p:nvPicPr>
          <p:cNvPr id="39" name="Image 38">
            <a:extLst>
              <a:ext uri="{FF2B5EF4-FFF2-40B4-BE49-F238E27FC236}">
                <a16:creationId xmlns:a16="http://schemas.microsoft.com/office/drawing/2014/main" id="{445CF886-45A8-4773-B4B4-9B0556BE8ED2}"/>
              </a:ext>
            </a:extLst>
          </p:cNvPr>
          <p:cNvPicPr>
            <a:picLocks noChangeAspect="1"/>
          </p:cNvPicPr>
          <p:nvPr/>
        </p:nvPicPr>
        <p:blipFill>
          <a:blip r:embed="rId9"/>
          <a:stretch>
            <a:fillRect/>
          </a:stretch>
        </p:blipFill>
        <p:spPr>
          <a:xfrm>
            <a:off x="6981217" y="4567985"/>
            <a:ext cx="2133953" cy="556683"/>
          </a:xfrm>
          <a:prstGeom prst="rect">
            <a:avLst/>
          </a:prstGeom>
        </p:spPr>
      </p:pic>
      <p:pic>
        <p:nvPicPr>
          <p:cNvPr id="40" name="Image 39">
            <a:extLst>
              <a:ext uri="{FF2B5EF4-FFF2-40B4-BE49-F238E27FC236}">
                <a16:creationId xmlns:a16="http://schemas.microsoft.com/office/drawing/2014/main" id="{5CC35D24-6F96-4249-8512-7FAC3420F55F}"/>
              </a:ext>
            </a:extLst>
          </p:cNvPr>
          <p:cNvPicPr>
            <a:picLocks noChangeAspect="1"/>
          </p:cNvPicPr>
          <p:nvPr/>
        </p:nvPicPr>
        <p:blipFill>
          <a:blip r:embed="rId10"/>
          <a:stretch>
            <a:fillRect/>
          </a:stretch>
        </p:blipFill>
        <p:spPr>
          <a:xfrm>
            <a:off x="2676906" y="2291906"/>
            <a:ext cx="2419350" cy="876300"/>
          </a:xfrm>
          <a:prstGeom prst="rect">
            <a:avLst/>
          </a:prstGeom>
        </p:spPr>
      </p:pic>
      <p:pic>
        <p:nvPicPr>
          <p:cNvPr id="41" name="Image 40">
            <a:extLst>
              <a:ext uri="{FF2B5EF4-FFF2-40B4-BE49-F238E27FC236}">
                <a16:creationId xmlns:a16="http://schemas.microsoft.com/office/drawing/2014/main" id="{3AB470F1-1885-47D0-95CE-A8E93EDFADA2}"/>
              </a:ext>
            </a:extLst>
          </p:cNvPr>
          <p:cNvPicPr>
            <a:picLocks noChangeAspect="1"/>
          </p:cNvPicPr>
          <p:nvPr/>
        </p:nvPicPr>
        <p:blipFill>
          <a:blip r:embed="rId11"/>
          <a:stretch>
            <a:fillRect/>
          </a:stretch>
        </p:blipFill>
        <p:spPr>
          <a:xfrm>
            <a:off x="3267646" y="4047267"/>
            <a:ext cx="2430590" cy="901159"/>
          </a:xfrm>
          <a:prstGeom prst="rect">
            <a:avLst/>
          </a:prstGeom>
        </p:spPr>
      </p:pic>
      <p:pic>
        <p:nvPicPr>
          <p:cNvPr id="42" name="Image 41">
            <a:extLst>
              <a:ext uri="{FF2B5EF4-FFF2-40B4-BE49-F238E27FC236}">
                <a16:creationId xmlns:a16="http://schemas.microsoft.com/office/drawing/2014/main" id="{E19798A5-5BF8-42EA-8A47-E5A7FC37C5FA}"/>
              </a:ext>
            </a:extLst>
          </p:cNvPr>
          <p:cNvPicPr>
            <a:picLocks noChangeAspect="1"/>
          </p:cNvPicPr>
          <p:nvPr/>
        </p:nvPicPr>
        <p:blipFill>
          <a:blip r:embed="rId12"/>
          <a:stretch>
            <a:fillRect/>
          </a:stretch>
        </p:blipFill>
        <p:spPr>
          <a:xfrm>
            <a:off x="5689602" y="5315358"/>
            <a:ext cx="1329237" cy="1143762"/>
          </a:xfrm>
          <a:prstGeom prst="rect">
            <a:avLst/>
          </a:prstGeom>
        </p:spPr>
      </p:pic>
      <p:pic>
        <p:nvPicPr>
          <p:cNvPr id="43" name="Image 42">
            <a:extLst>
              <a:ext uri="{FF2B5EF4-FFF2-40B4-BE49-F238E27FC236}">
                <a16:creationId xmlns:a16="http://schemas.microsoft.com/office/drawing/2014/main" id="{4FD242D4-C706-440A-B405-3C07A8C5B9DA}"/>
              </a:ext>
            </a:extLst>
          </p:cNvPr>
          <p:cNvPicPr>
            <a:picLocks noChangeAspect="1"/>
          </p:cNvPicPr>
          <p:nvPr/>
        </p:nvPicPr>
        <p:blipFill>
          <a:blip r:embed="rId13"/>
          <a:stretch>
            <a:fillRect/>
          </a:stretch>
        </p:blipFill>
        <p:spPr>
          <a:xfrm>
            <a:off x="9115170" y="5591739"/>
            <a:ext cx="2431161" cy="591000"/>
          </a:xfrm>
          <a:prstGeom prst="rect">
            <a:avLst/>
          </a:prstGeom>
        </p:spPr>
      </p:pic>
      <p:pic>
        <p:nvPicPr>
          <p:cNvPr id="44" name="Image 43">
            <a:extLst>
              <a:ext uri="{FF2B5EF4-FFF2-40B4-BE49-F238E27FC236}">
                <a16:creationId xmlns:a16="http://schemas.microsoft.com/office/drawing/2014/main" id="{BD8683F1-ADEB-4259-BA08-3A49BB1EF415}"/>
              </a:ext>
            </a:extLst>
          </p:cNvPr>
          <p:cNvPicPr>
            <a:picLocks noChangeAspect="1"/>
          </p:cNvPicPr>
          <p:nvPr/>
        </p:nvPicPr>
        <p:blipFill>
          <a:blip r:embed="rId14"/>
          <a:stretch>
            <a:fillRect/>
          </a:stretch>
        </p:blipFill>
        <p:spPr>
          <a:xfrm>
            <a:off x="1861249" y="5340429"/>
            <a:ext cx="2514600" cy="1323975"/>
          </a:xfrm>
          <a:prstGeom prst="rect">
            <a:avLst/>
          </a:prstGeom>
        </p:spPr>
      </p:pic>
    </p:spTree>
    <p:extLst>
      <p:ext uri="{BB962C8B-B14F-4D97-AF65-F5344CB8AC3E}">
        <p14:creationId xmlns:p14="http://schemas.microsoft.com/office/powerpoint/2010/main" val="344524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A72ACF-0A45-4416-801F-10ACA5965706}"/>
              </a:ext>
            </a:extLst>
          </p:cNvPr>
          <p:cNvSpPr/>
          <p:nvPr/>
        </p:nvSpPr>
        <p:spPr>
          <a:xfrm>
            <a:off x="2463800" y="572036"/>
            <a:ext cx="8922888" cy="1200329"/>
          </a:xfrm>
          <a:prstGeom prst="rect">
            <a:avLst/>
          </a:prstGeom>
          <a:noFill/>
        </p:spPr>
        <p:txBody>
          <a:bodyPr wrap="square" lIns="91440" tIns="45720" rIns="91440" bIns="45720">
            <a:spAutoFit/>
          </a:bodyPr>
          <a:lstStyle/>
          <a:p>
            <a:pPr algn="r"/>
            <a:r>
              <a:rPr lang="fr-FR" sz="7200" b="1"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SUCCESS FACTORS</a:t>
            </a:r>
            <a:endPar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endParaRPr>
          </a:p>
        </p:txBody>
      </p:sp>
      <p:pic>
        <p:nvPicPr>
          <p:cNvPr id="2" name="Image 1">
            <a:extLst>
              <a:ext uri="{FF2B5EF4-FFF2-40B4-BE49-F238E27FC236}">
                <a16:creationId xmlns:a16="http://schemas.microsoft.com/office/drawing/2014/main" id="{5307EEA6-0177-4023-9F5E-611C1A38E8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495800" y="1510764"/>
            <a:ext cx="5232400" cy="5232400"/>
          </a:xfrm>
          <a:prstGeom prst="rect">
            <a:avLst/>
          </a:prstGeom>
        </p:spPr>
      </p:pic>
    </p:spTree>
    <p:extLst>
      <p:ext uri="{BB962C8B-B14F-4D97-AF65-F5344CB8AC3E}">
        <p14:creationId xmlns:p14="http://schemas.microsoft.com/office/powerpoint/2010/main" val="2176576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Freeform 28">
            <a:extLst>
              <a:ext uri="{FF2B5EF4-FFF2-40B4-BE49-F238E27FC236}">
                <a16:creationId xmlns:a16="http://schemas.microsoft.com/office/drawing/2014/main" id="{A6FF6702-7243-46C2-B978-6E7811477497}"/>
              </a:ext>
            </a:extLst>
          </p:cNvPr>
          <p:cNvSpPr/>
          <p:nvPr/>
        </p:nvSpPr>
        <p:spPr>
          <a:xfrm>
            <a:off x="2725775" y="850314"/>
            <a:ext cx="477812"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46" name="Freeform 33">
            <a:extLst>
              <a:ext uri="{FF2B5EF4-FFF2-40B4-BE49-F238E27FC236}">
                <a16:creationId xmlns:a16="http://schemas.microsoft.com/office/drawing/2014/main" id="{5EFB59AF-A399-4DF6-825B-379083F0F028}"/>
              </a:ext>
            </a:extLst>
          </p:cNvPr>
          <p:cNvSpPr/>
          <p:nvPr/>
        </p:nvSpPr>
        <p:spPr>
          <a:xfrm>
            <a:off x="3536779" y="1891554"/>
            <a:ext cx="293946"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47" name="Freeform 38">
            <a:extLst>
              <a:ext uri="{FF2B5EF4-FFF2-40B4-BE49-F238E27FC236}">
                <a16:creationId xmlns:a16="http://schemas.microsoft.com/office/drawing/2014/main" id="{BCB3AE2D-F504-42D9-84AE-8505CC1D7DA5}"/>
              </a:ext>
            </a:extLst>
          </p:cNvPr>
          <p:cNvSpPr/>
          <p:nvPr/>
        </p:nvSpPr>
        <p:spPr>
          <a:xfrm>
            <a:off x="3854752" y="3218830"/>
            <a:ext cx="126362"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48" name="Freeform 43">
            <a:extLst>
              <a:ext uri="{FF2B5EF4-FFF2-40B4-BE49-F238E27FC236}">
                <a16:creationId xmlns:a16="http://schemas.microsoft.com/office/drawing/2014/main" id="{EDDF1E9B-C256-4929-BD23-4758A414B43F}"/>
              </a:ext>
            </a:extLst>
          </p:cNvPr>
          <p:cNvSpPr/>
          <p:nvPr/>
        </p:nvSpPr>
        <p:spPr>
          <a:xfrm>
            <a:off x="3536784" y="4434177"/>
            <a:ext cx="293941"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49" name="Freeform 46">
            <a:extLst>
              <a:ext uri="{FF2B5EF4-FFF2-40B4-BE49-F238E27FC236}">
                <a16:creationId xmlns:a16="http://schemas.microsoft.com/office/drawing/2014/main" id="{E6BA5E70-76F3-4808-89ED-83E4278B783B}"/>
              </a:ext>
            </a:extLst>
          </p:cNvPr>
          <p:cNvSpPr/>
          <p:nvPr/>
        </p:nvSpPr>
        <p:spPr>
          <a:xfrm>
            <a:off x="2725773" y="5606627"/>
            <a:ext cx="478642" cy="401063"/>
          </a:xfrm>
          <a:custGeom>
            <a:avLst/>
            <a:gdLst>
              <a:gd name="connsiteX0" fmla="*/ 498399 w 638189"/>
              <a:gd name="connsiteY0" fmla="*/ 0 h 534751"/>
              <a:gd name="connsiteX1" fmla="*/ 532378 w 638189"/>
              <a:gd name="connsiteY1" fmla="*/ 28034 h 534751"/>
              <a:gd name="connsiteX2" fmla="*/ 627567 w 638189"/>
              <a:gd name="connsiteY2" fmla="*/ 79701 h 534751"/>
              <a:gd name="connsiteX3" fmla="*/ 638189 w 638189"/>
              <a:gd name="connsiteY3" fmla="*/ 82999 h 534751"/>
              <a:gd name="connsiteX4" fmla="*/ 459142 w 638189"/>
              <a:gd name="connsiteY4" fmla="*/ 297338 h 534751"/>
              <a:gd name="connsiteX5" fmla="*/ 260713 w 638189"/>
              <a:gd name="connsiteY5" fmla="*/ 507963 h 534751"/>
              <a:gd name="connsiteX6" fmla="*/ 232616 w 638189"/>
              <a:gd name="connsiteY6" fmla="*/ 534751 h 534751"/>
              <a:gd name="connsiteX7" fmla="*/ 0 w 638189"/>
              <a:gd name="connsiteY7" fmla="*/ 534751 h 534751"/>
              <a:gd name="connsiteX8" fmla="*/ 147179 w 638189"/>
              <a:gd name="connsiteY8" fmla="*/ 394429 h 534751"/>
              <a:gd name="connsiteX9" fmla="*/ 339004 w 638189"/>
              <a:gd name="connsiteY9" fmla="*/ 190813 h 53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189" h="534751">
                <a:moveTo>
                  <a:pt x="498399" y="0"/>
                </a:moveTo>
                <a:lnTo>
                  <a:pt x="532378" y="28034"/>
                </a:lnTo>
                <a:cubicBezTo>
                  <a:pt x="562190" y="48175"/>
                  <a:pt x="594045" y="65523"/>
                  <a:pt x="627567" y="79701"/>
                </a:cubicBezTo>
                <a:lnTo>
                  <a:pt x="638189" y="82999"/>
                </a:lnTo>
                <a:lnTo>
                  <a:pt x="459142" y="297338"/>
                </a:lnTo>
                <a:cubicBezTo>
                  <a:pt x="395098" y="369513"/>
                  <a:pt x="328922" y="439755"/>
                  <a:pt x="260713" y="507963"/>
                </a:cubicBezTo>
                <a:lnTo>
                  <a:pt x="232616" y="534751"/>
                </a:lnTo>
                <a:lnTo>
                  <a:pt x="0" y="534751"/>
                </a:lnTo>
                <a:lnTo>
                  <a:pt x="147179" y="394429"/>
                </a:lnTo>
                <a:cubicBezTo>
                  <a:pt x="213118" y="328491"/>
                  <a:pt x="277091" y="260587"/>
                  <a:pt x="339004" y="190813"/>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0" name="Freeform 25">
            <a:extLst>
              <a:ext uri="{FF2B5EF4-FFF2-40B4-BE49-F238E27FC236}">
                <a16:creationId xmlns:a16="http://schemas.microsoft.com/office/drawing/2014/main" id="{67E3BD15-17DA-4863-A34A-08E6572B2979}"/>
              </a:ext>
            </a:extLst>
          </p:cNvPr>
          <p:cNvSpPr/>
          <p:nvPr/>
        </p:nvSpPr>
        <p:spPr>
          <a:xfrm flipH="1">
            <a:off x="10588415" y="850314"/>
            <a:ext cx="477597" cy="401256"/>
          </a:xfrm>
          <a:custGeom>
            <a:avLst/>
            <a:gdLst>
              <a:gd name="connsiteX0" fmla="*/ 0 w 637083"/>
              <a:gd name="connsiteY0" fmla="*/ 0 h 535008"/>
              <a:gd name="connsiteX1" fmla="*/ 232616 w 637083"/>
              <a:gd name="connsiteY1" fmla="*/ 0 h 535008"/>
              <a:gd name="connsiteX2" fmla="*/ 260711 w 637083"/>
              <a:gd name="connsiteY2" fmla="*/ 26787 h 535008"/>
              <a:gd name="connsiteX3" fmla="*/ 572096 w 637083"/>
              <a:gd name="connsiteY3" fmla="*/ 369396 h 535008"/>
              <a:gd name="connsiteX4" fmla="*/ 637083 w 637083"/>
              <a:gd name="connsiteY4" fmla="*/ 452093 h 535008"/>
              <a:gd name="connsiteX5" fmla="*/ 627565 w 637083"/>
              <a:gd name="connsiteY5" fmla="*/ 455048 h 535008"/>
              <a:gd name="connsiteX6" fmla="*/ 532376 w 637083"/>
              <a:gd name="connsiteY6" fmla="*/ 506715 h 535008"/>
              <a:gd name="connsiteX7" fmla="*/ 498084 w 637083"/>
              <a:gd name="connsiteY7" fmla="*/ 535008 h 535008"/>
              <a:gd name="connsiteX8" fmla="*/ 448199 w 637083"/>
              <a:gd name="connsiteY8" fmla="*/ 471528 h 535008"/>
              <a:gd name="connsiteX9" fmla="*/ 147177 w 637083"/>
              <a:gd name="connsiteY9" fmla="*/ 140321 h 53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083" h="535008">
                <a:moveTo>
                  <a:pt x="0" y="0"/>
                </a:moveTo>
                <a:lnTo>
                  <a:pt x="232616" y="0"/>
                </a:lnTo>
                <a:lnTo>
                  <a:pt x="260711" y="26787"/>
                </a:lnTo>
                <a:cubicBezTo>
                  <a:pt x="369845" y="135921"/>
                  <a:pt x="473774" y="250259"/>
                  <a:pt x="572096" y="369396"/>
                </a:cubicBezTo>
                <a:lnTo>
                  <a:pt x="637083" y="452093"/>
                </a:lnTo>
                <a:lnTo>
                  <a:pt x="627565" y="455048"/>
                </a:lnTo>
                <a:cubicBezTo>
                  <a:pt x="594043" y="469227"/>
                  <a:pt x="562188" y="486574"/>
                  <a:pt x="532376" y="506715"/>
                </a:cubicBezTo>
                <a:lnTo>
                  <a:pt x="498084" y="535008"/>
                </a:lnTo>
                <a:lnTo>
                  <a:pt x="448199" y="471528"/>
                </a:lnTo>
                <a:cubicBezTo>
                  <a:pt x="353150" y="356356"/>
                  <a:pt x="252679" y="245823"/>
                  <a:pt x="147177" y="14032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1" name="Freeform 31">
            <a:extLst>
              <a:ext uri="{FF2B5EF4-FFF2-40B4-BE49-F238E27FC236}">
                <a16:creationId xmlns:a16="http://schemas.microsoft.com/office/drawing/2014/main" id="{107FDF8E-F122-4465-81F3-A1E6AD584476}"/>
              </a:ext>
            </a:extLst>
          </p:cNvPr>
          <p:cNvSpPr/>
          <p:nvPr/>
        </p:nvSpPr>
        <p:spPr>
          <a:xfrm flipH="1">
            <a:off x="9961560" y="1891554"/>
            <a:ext cx="293813" cy="532272"/>
          </a:xfrm>
          <a:custGeom>
            <a:avLst/>
            <a:gdLst>
              <a:gd name="connsiteX0" fmla="*/ 135550 w 391928"/>
              <a:gd name="connsiteY0" fmla="*/ 0 h 709696"/>
              <a:gd name="connsiteX1" fmla="*/ 213310 w 391928"/>
              <a:gd name="connsiteY1" fmla="*/ 172002 h 709696"/>
              <a:gd name="connsiteX2" fmla="*/ 375545 w 391928"/>
              <a:gd name="connsiteY2" fmla="*/ 615260 h 709696"/>
              <a:gd name="connsiteX3" fmla="*/ 391928 w 391928"/>
              <a:gd name="connsiteY3" fmla="*/ 672955 h 709696"/>
              <a:gd name="connsiteX4" fmla="*/ 335492 w 391928"/>
              <a:gd name="connsiteY4" fmla="*/ 678644 h 709696"/>
              <a:gd name="connsiteX5" fmla="*/ 235461 w 391928"/>
              <a:gd name="connsiteY5" fmla="*/ 709696 h 709696"/>
              <a:gd name="connsiteX6" fmla="*/ 222202 w 391928"/>
              <a:gd name="connsiteY6" fmla="*/ 663006 h 709696"/>
              <a:gd name="connsiteX7" fmla="*/ 65367 w 391928"/>
              <a:gd name="connsiteY7" fmla="*/ 234500 h 709696"/>
              <a:gd name="connsiteX8" fmla="*/ 0 w 391928"/>
              <a:gd name="connsiteY8" fmla="*/ 89913 h 709696"/>
              <a:gd name="connsiteX9" fmla="*/ 77670 w 391928"/>
              <a:gd name="connsiteY9" fmla="*/ 47755 h 709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8" h="709696">
                <a:moveTo>
                  <a:pt x="135550" y="0"/>
                </a:moveTo>
                <a:lnTo>
                  <a:pt x="213310" y="172002"/>
                </a:lnTo>
                <a:cubicBezTo>
                  <a:pt x="274344" y="316302"/>
                  <a:pt x="328557" y="464190"/>
                  <a:pt x="375545" y="615260"/>
                </a:cubicBezTo>
                <a:lnTo>
                  <a:pt x="391928" y="672955"/>
                </a:lnTo>
                <a:lnTo>
                  <a:pt x="335492" y="678644"/>
                </a:lnTo>
                <a:lnTo>
                  <a:pt x="235461" y="709696"/>
                </a:lnTo>
                <a:lnTo>
                  <a:pt x="222202" y="663006"/>
                </a:lnTo>
                <a:cubicBezTo>
                  <a:pt x="176778" y="516963"/>
                  <a:pt x="124370" y="373998"/>
                  <a:pt x="65367" y="234500"/>
                </a:cubicBezTo>
                <a:lnTo>
                  <a:pt x="0" y="89913"/>
                </a:lnTo>
                <a:lnTo>
                  <a:pt x="77670" y="4775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2" name="Freeform 32">
            <a:extLst>
              <a:ext uri="{FF2B5EF4-FFF2-40B4-BE49-F238E27FC236}">
                <a16:creationId xmlns:a16="http://schemas.microsoft.com/office/drawing/2014/main" id="{42D52EEB-63B5-4731-9269-894ACACAED61}"/>
              </a:ext>
            </a:extLst>
          </p:cNvPr>
          <p:cNvSpPr/>
          <p:nvPr/>
        </p:nvSpPr>
        <p:spPr>
          <a:xfrm flipH="1">
            <a:off x="9811239" y="3218830"/>
            <a:ext cx="126305" cy="420344"/>
          </a:xfrm>
          <a:custGeom>
            <a:avLst/>
            <a:gdLst>
              <a:gd name="connsiteX0" fmla="*/ 159774 w 168482"/>
              <a:gd name="connsiteY0" fmla="*/ 0 h 560459"/>
              <a:gd name="connsiteX1" fmla="*/ 162205 w 168482"/>
              <a:gd name="connsiteY1" fmla="*/ 31959 h 560459"/>
              <a:gd name="connsiteX2" fmla="*/ 168482 w 168482"/>
              <a:gd name="connsiteY2" fmla="*/ 280229 h 560459"/>
              <a:gd name="connsiteX3" fmla="*/ 162205 w 168482"/>
              <a:gd name="connsiteY3" fmla="*/ 528499 h 560459"/>
              <a:gd name="connsiteX4" fmla="*/ 159774 w 168482"/>
              <a:gd name="connsiteY4" fmla="*/ 560459 h 560459"/>
              <a:gd name="connsiteX5" fmla="*/ 137402 w 168482"/>
              <a:gd name="connsiteY5" fmla="*/ 553514 h 560459"/>
              <a:gd name="connsiteX6" fmla="*/ 24465 w 168482"/>
              <a:gd name="connsiteY6" fmla="*/ 542129 h 560459"/>
              <a:gd name="connsiteX7" fmla="*/ 0 w 168482"/>
              <a:gd name="connsiteY7" fmla="*/ 544595 h 560459"/>
              <a:gd name="connsiteX8" fmla="*/ 1853 w 168482"/>
              <a:gd name="connsiteY8" fmla="*/ 520237 h 560459"/>
              <a:gd name="connsiteX9" fmla="*/ 7921 w 168482"/>
              <a:gd name="connsiteY9" fmla="*/ 280229 h 560459"/>
              <a:gd name="connsiteX10" fmla="*/ 1853 w 168482"/>
              <a:gd name="connsiteY10" fmla="*/ 40222 h 560459"/>
              <a:gd name="connsiteX11" fmla="*/ 0 w 168482"/>
              <a:gd name="connsiteY11" fmla="*/ 15863 h 560459"/>
              <a:gd name="connsiteX12" fmla="*/ 24465 w 168482"/>
              <a:gd name="connsiteY12" fmla="*/ 18329 h 560459"/>
              <a:gd name="connsiteX13" fmla="*/ 137402 w 168482"/>
              <a:gd name="connsiteY13" fmla="*/ 6944 h 5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482" h="560459">
                <a:moveTo>
                  <a:pt x="159774" y="0"/>
                </a:moveTo>
                <a:lnTo>
                  <a:pt x="162205" y="31959"/>
                </a:lnTo>
                <a:cubicBezTo>
                  <a:pt x="166373" y="114190"/>
                  <a:pt x="168482" y="196963"/>
                  <a:pt x="168482" y="280229"/>
                </a:cubicBezTo>
                <a:cubicBezTo>
                  <a:pt x="168482" y="363495"/>
                  <a:pt x="166373" y="446269"/>
                  <a:pt x="162205" y="528499"/>
                </a:cubicBezTo>
                <a:lnTo>
                  <a:pt x="159774" y="560459"/>
                </a:lnTo>
                <a:lnTo>
                  <a:pt x="137402" y="553514"/>
                </a:lnTo>
                <a:cubicBezTo>
                  <a:pt x="100923" y="546049"/>
                  <a:pt x="63152" y="542129"/>
                  <a:pt x="24465" y="542129"/>
                </a:cubicBezTo>
                <a:lnTo>
                  <a:pt x="0" y="544595"/>
                </a:lnTo>
                <a:lnTo>
                  <a:pt x="1853" y="520237"/>
                </a:lnTo>
                <a:cubicBezTo>
                  <a:pt x="5882" y="440743"/>
                  <a:pt x="7921" y="360724"/>
                  <a:pt x="7921" y="280229"/>
                </a:cubicBezTo>
                <a:cubicBezTo>
                  <a:pt x="7921" y="199734"/>
                  <a:pt x="5882" y="119716"/>
                  <a:pt x="1853" y="40222"/>
                </a:cubicBezTo>
                <a:lnTo>
                  <a:pt x="0" y="15863"/>
                </a:lnTo>
                <a:lnTo>
                  <a:pt x="24465" y="18329"/>
                </a:lnTo>
                <a:cubicBezTo>
                  <a:pt x="63152" y="18329"/>
                  <a:pt x="100923" y="14409"/>
                  <a:pt x="137402" y="6944"/>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3" name="Freeform 34">
            <a:extLst>
              <a:ext uri="{FF2B5EF4-FFF2-40B4-BE49-F238E27FC236}">
                <a16:creationId xmlns:a16="http://schemas.microsoft.com/office/drawing/2014/main" id="{F94D421D-7277-4A00-B881-68B85F82DD53}"/>
              </a:ext>
            </a:extLst>
          </p:cNvPr>
          <p:cNvSpPr/>
          <p:nvPr/>
        </p:nvSpPr>
        <p:spPr>
          <a:xfrm flipH="1">
            <a:off x="9961559" y="4434177"/>
            <a:ext cx="293808" cy="531908"/>
          </a:xfrm>
          <a:custGeom>
            <a:avLst/>
            <a:gdLst>
              <a:gd name="connsiteX0" fmla="*/ 235454 w 391921"/>
              <a:gd name="connsiteY0" fmla="*/ 0 h 709210"/>
              <a:gd name="connsiteX1" fmla="*/ 335485 w 391921"/>
              <a:gd name="connsiteY1" fmla="*/ 31051 h 709210"/>
              <a:gd name="connsiteX2" fmla="*/ 391921 w 391921"/>
              <a:gd name="connsiteY2" fmla="*/ 36740 h 709210"/>
              <a:gd name="connsiteX3" fmla="*/ 375538 w 391921"/>
              <a:gd name="connsiteY3" fmla="*/ 94436 h 709210"/>
              <a:gd name="connsiteX4" fmla="*/ 166256 w 391921"/>
              <a:gd name="connsiteY4" fmla="*/ 645240 h 709210"/>
              <a:gd name="connsiteX5" fmla="*/ 134954 w 391921"/>
              <a:gd name="connsiteY5" fmla="*/ 709210 h 709210"/>
              <a:gd name="connsiteX6" fmla="*/ 77663 w 391921"/>
              <a:gd name="connsiteY6" fmla="*/ 661940 h 709210"/>
              <a:gd name="connsiteX7" fmla="*/ 0 w 391921"/>
              <a:gd name="connsiteY7" fmla="*/ 619786 h 709210"/>
              <a:gd name="connsiteX8" fmla="*/ 19878 w 391921"/>
              <a:gd name="connsiteY8" fmla="*/ 579163 h 709210"/>
              <a:gd name="connsiteX9" fmla="*/ 222195 w 391921"/>
              <a:gd name="connsiteY9" fmla="*/ 46690 h 7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921" h="709210">
                <a:moveTo>
                  <a:pt x="235454" y="0"/>
                </a:moveTo>
                <a:lnTo>
                  <a:pt x="335485" y="31051"/>
                </a:lnTo>
                <a:lnTo>
                  <a:pt x="391921" y="36740"/>
                </a:lnTo>
                <a:lnTo>
                  <a:pt x="375538" y="94436"/>
                </a:lnTo>
                <a:cubicBezTo>
                  <a:pt x="316803" y="283275"/>
                  <a:pt x="246779" y="467139"/>
                  <a:pt x="166256" y="645240"/>
                </a:cubicBezTo>
                <a:lnTo>
                  <a:pt x="134954" y="709210"/>
                </a:lnTo>
                <a:lnTo>
                  <a:pt x="77663" y="661940"/>
                </a:lnTo>
                <a:lnTo>
                  <a:pt x="0" y="619786"/>
                </a:lnTo>
                <a:lnTo>
                  <a:pt x="19878" y="579163"/>
                </a:lnTo>
                <a:cubicBezTo>
                  <a:pt x="97722" y="406989"/>
                  <a:pt x="165415" y="229244"/>
                  <a:pt x="222195" y="4669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4" name="Freeform 35">
            <a:extLst>
              <a:ext uri="{FF2B5EF4-FFF2-40B4-BE49-F238E27FC236}">
                <a16:creationId xmlns:a16="http://schemas.microsoft.com/office/drawing/2014/main" id="{6056EBA8-3C0D-463D-98F5-40995B7492BA}"/>
              </a:ext>
            </a:extLst>
          </p:cNvPr>
          <p:cNvSpPr/>
          <p:nvPr/>
        </p:nvSpPr>
        <p:spPr>
          <a:xfrm flipH="1">
            <a:off x="10587588" y="5606627"/>
            <a:ext cx="478426" cy="401063"/>
          </a:xfrm>
          <a:custGeom>
            <a:avLst/>
            <a:gdLst>
              <a:gd name="connsiteX0" fmla="*/ 498399 w 638189"/>
              <a:gd name="connsiteY0" fmla="*/ 0 h 534751"/>
              <a:gd name="connsiteX1" fmla="*/ 532378 w 638189"/>
              <a:gd name="connsiteY1" fmla="*/ 28034 h 534751"/>
              <a:gd name="connsiteX2" fmla="*/ 627567 w 638189"/>
              <a:gd name="connsiteY2" fmla="*/ 79701 h 534751"/>
              <a:gd name="connsiteX3" fmla="*/ 638189 w 638189"/>
              <a:gd name="connsiteY3" fmla="*/ 82999 h 534751"/>
              <a:gd name="connsiteX4" fmla="*/ 459142 w 638189"/>
              <a:gd name="connsiteY4" fmla="*/ 297338 h 534751"/>
              <a:gd name="connsiteX5" fmla="*/ 260713 w 638189"/>
              <a:gd name="connsiteY5" fmla="*/ 507963 h 534751"/>
              <a:gd name="connsiteX6" fmla="*/ 232616 w 638189"/>
              <a:gd name="connsiteY6" fmla="*/ 534751 h 534751"/>
              <a:gd name="connsiteX7" fmla="*/ 0 w 638189"/>
              <a:gd name="connsiteY7" fmla="*/ 534751 h 534751"/>
              <a:gd name="connsiteX8" fmla="*/ 147179 w 638189"/>
              <a:gd name="connsiteY8" fmla="*/ 394429 h 534751"/>
              <a:gd name="connsiteX9" fmla="*/ 339004 w 638189"/>
              <a:gd name="connsiteY9" fmla="*/ 190813 h 53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189" h="534751">
                <a:moveTo>
                  <a:pt x="498399" y="0"/>
                </a:moveTo>
                <a:lnTo>
                  <a:pt x="532378" y="28034"/>
                </a:lnTo>
                <a:cubicBezTo>
                  <a:pt x="562190" y="48175"/>
                  <a:pt x="594045" y="65523"/>
                  <a:pt x="627567" y="79701"/>
                </a:cubicBezTo>
                <a:lnTo>
                  <a:pt x="638189" y="82999"/>
                </a:lnTo>
                <a:lnTo>
                  <a:pt x="459142" y="297338"/>
                </a:lnTo>
                <a:cubicBezTo>
                  <a:pt x="395098" y="369513"/>
                  <a:pt x="328922" y="439755"/>
                  <a:pt x="260713" y="507963"/>
                </a:cubicBezTo>
                <a:lnTo>
                  <a:pt x="232616" y="534751"/>
                </a:lnTo>
                <a:lnTo>
                  <a:pt x="0" y="534751"/>
                </a:lnTo>
                <a:lnTo>
                  <a:pt x="147179" y="394429"/>
                </a:lnTo>
                <a:cubicBezTo>
                  <a:pt x="213118" y="328491"/>
                  <a:pt x="277091" y="260587"/>
                  <a:pt x="339004" y="190813"/>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5" name="Title 5">
            <a:extLst>
              <a:ext uri="{FF2B5EF4-FFF2-40B4-BE49-F238E27FC236}">
                <a16:creationId xmlns:a16="http://schemas.microsoft.com/office/drawing/2014/main" id="{1907A36F-3995-42E0-BA65-4C40AD197A47}"/>
              </a:ext>
            </a:extLst>
          </p:cNvPr>
          <p:cNvSpPr txBox="1">
            <a:spLocks/>
          </p:cNvSpPr>
          <p:nvPr/>
        </p:nvSpPr>
        <p:spPr>
          <a:xfrm rot="16200000">
            <a:off x="-369893" y="2860543"/>
            <a:ext cx="4583652" cy="994172"/>
          </a:xfrm>
          <a:prstGeom prst="rect">
            <a:avLst/>
          </a:prstGeom>
        </p:spPr>
        <p:txBody>
          <a:bodyPr anchor="ctr">
            <a:normAutofit fontScale="92500"/>
          </a:bodyPr>
          <a:lstStyle>
            <a:lvl1pPr algn="r" defTabSz="914354" rtl="0" eaLnBrk="1" latinLnBrk="0" hangingPunct="1">
              <a:spcBef>
                <a:spcPct val="0"/>
              </a:spcBef>
              <a:buNone/>
              <a:defRPr sz="3200" b="1" kern="1200" cap="small" normalizeH="0"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algn="ctr"/>
            <a:r>
              <a:rPr lang="en-US" sz="4050" dirty="0">
                <a:solidFill>
                  <a:schemeClr val="tx2"/>
                </a:solidFill>
              </a:rPr>
              <a:t>Toolbox’s Contents</a:t>
            </a:r>
          </a:p>
        </p:txBody>
      </p:sp>
      <p:sp>
        <p:nvSpPr>
          <p:cNvPr id="56" name="Oval 5">
            <a:extLst>
              <a:ext uri="{FF2B5EF4-FFF2-40B4-BE49-F238E27FC236}">
                <a16:creationId xmlns:a16="http://schemas.microsoft.com/office/drawing/2014/main" id="{D276D771-9165-416C-82FB-D5BE7F1BC2B0}"/>
              </a:ext>
            </a:extLst>
          </p:cNvPr>
          <p:cNvSpPr/>
          <p:nvPr/>
        </p:nvSpPr>
        <p:spPr>
          <a:xfrm>
            <a:off x="2846987" y="1065803"/>
            <a:ext cx="1026114" cy="10261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7" name="Oval 8">
            <a:extLst>
              <a:ext uri="{FF2B5EF4-FFF2-40B4-BE49-F238E27FC236}">
                <a16:creationId xmlns:a16="http://schemas.microsoft.com/office/drawing/2014/main" id="{2D985C39-887E-4EAE-A7E6-A54C74B5E07E}"/>
              </a:ext>
            </a:extLst>
          </p:cNvPr>
          <p:cNvSpPr/>
          <p:nvPr/>
        </p:nvSpPr>
        <p:spPr>
          <a:xfrm>
            <a:off x="3360044" y="2299230"/>
            <a:ext cx="1026114" cy="10261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9">
            <a:extLst>
              <a:ext uri="{FF2B5EF4-FFF2-40B4-BE49-F238E27FC236}">
                <a16:creationId xmlns:a16="http://schemas.microsoft.com/office/drawing/2014/main" id="{9D07501B-D0ED-4319-9BA3-B2600CE465C1}"/>
              </a:ext>
            </a:extLst>
          </p:cNvPr>
          <p:cNvSpPr/>
          <p:nvPr/>
        </p:nvSpPr>
        <p:spPr>
          <a:xfrm>
            <a:off x="3360044" y="3532658"/>
            <a:ext cx="1026114" cy="10261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10">
            <a:extLst>
              <a:ext uri="{FF2B5EF4-FFF2-40B4-BE49-F238E27FC236}">
                <a16:creationId xmlns:a16="http://schemas.microsoft.com/office/drawing/2014/main" id="{19F85B7C-F51B-4896-8C62-712AF3E9BD8B}"/>
              </a:ext>
            </a:extLst>
          </p:cNvPr>
          <p:cNvSpPr/>
          <p:nvPr/>
        </p:nvSpPr>
        <p:spPr>
          <a:xfrm>
            <a:off x="2846987" y="4766084"/>
            <a:ext cx="1026114" cy="10261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60" name="Group 45">
            <a:extLst>
              <a:ext uri="{FF2B5EF4-FFF2-40B4-BE49-F238E27FC236}">
                <a16:creationId xmlns:a16="http://schemas.microsoft.com/office/drawing/2014/main" id="{D16E4F19-D11A-43A1-AC2A-EFE29691D18E}"/>
              </a:ext>
            </a:extLst>
          </p:cNvPr>
          <p:cNvGrpSpPr/>
          <p:nvPr/>
        </p:nvGrpSpPr>
        <p:grpSpPr>
          <a:xfrm>
            <a:off x="4016518" y="959452"/>
            <a:ext cx="2684329" cy="1158283"/>
            <a:chOff x="4628300" y="-93947"/>
            <a:chExt cx="3579104" cy="1544378"/>
          </a:xfrm>
        </p:grpSpPr>
        <p:sp>
          <p:nvSpPr>
            <p:cNvPr id="61" name="TextBox 47">
              <a:extLst>
                <a:ext uri="{FF2B5EF4-FFF2-40B4-BE49-F238E27FC236}">
                  <a16:creationId xmlns:a16="http://schemas.microsoft.com/office/drawing/2014/main" id="{B11D16B3-81B2-427D-BAA2-333ED0519993}"/>
                </a:ext>
              </a:extLst>
            </p:cNvPr>
            <p:cNvSpPr txBox="1"/>
            <p:nvPr/>
          </p:nvSpPr>
          <p:spPr>
            <a:xfrm>
              <a:off x="4628300" y="-93947"/>
              <a:ext cx="3579104" cy="677108"/>
            </a:xfrm>
            <a:prstGeom prst="rect">
              <a:avLst/>
            </a:prstGeom>
            <a:noFill/>
          </p:spPr>
          <p:txBody>
            <a:bodyPr wrap="square" rtlCol="0">
              <a:spAutoFit/>
            </a:bodyPr>
            <a:lstStyle/>
            <a:p>
              <a:r>
                <a:rPr lang="fr-BE" sz="1350" b="1" cap="all" dirty="0">
                  <a:solidFill>
                    <a:schemeClr val="accent6"/>
                  </a:solidFill>
                </a:rPr>
                <a:t>01 - The importance of    sustainable </a:t>
              </a:r>
              <a:r>
                <a:rPr lang="en-GB" sz="1350" b="1" cap="all" dirty="0">
                  <a:solidFill>
                    <a:schemeClr val="accent6"/>
                  </a:solidFill>
                </a:rPr>
                <a:t>purchasing</a:t>
              </a:r>
            </a:p>
          </p:txBody>
        </p:sp>
        <p:sp>
          <p:nvSpPr>
            <p:cNvPr id="62" name="TextBox 48">
              <a:extLst>
                <a:ext uri="{FF2B5EF4-FFF2-40B4-BE49-F238E27FC236}">
                  <a16:creationId xmlns:a16="http://schemas.microsoft.com/office/drawing/2014/main" id="{FA9D441B-531C-4AE7-AB23-A9890D0E5E85}"/>
                </a:ext>
              </a:extLst>
            </p:cNvPr>
            <p:cNvSpPr txBox="1"/>
            <p:nvPr/>
          </p:nvSpPr>
          <p:spPr>
            <a:xfrm>
              <a:off x="4655841" y="588656"/>
              <a:ext cx="3067202" cy="861775"/>
            </a:xfrm>
            <a:prstGeom prst="rect">
              <a:avLst/>
            </a:prstGeom>
            <a:noFill/>
          </p:spPr>
          <p:txBody>
            <a:bodyPr wrap="square" rtlCol="0">
              <a:spAutoFit/>
            </a:bodyPr>
            <a:lstStyle/>
            <a:p>
              <a:pPr algn="just"/>
              <a:r>
                <a:rPr lang="en-US" sz="900" dirty="0"/>
                <a:t>This first section explains the importance of sustainable purchasing in the Chemistry sector and all its advantages</a:t>
              </a:r>
            </a:p>
          </p:txBody>
        </p:sp>
      </p:grpSp>
      <p:grpSp>
        <p:nvGrpSpPr>
          <p:cNvPr id="63" name="Group 50">
            <a:extLst>
              <a:ext uri="{FF2B5EF4-FFF2-40B4-BE49-F238E27FC236}">
                <a16:creationId xmlns:a16="http://schemas.microsoft.com/office/drawing/2014/main" id="{A8BB9A13-6411-4783-96F8-1F7FFED71EFE}"/>
              </a:ext>
            </a:extLst>
          </p:cNvPr>
          <p:cNvGrpSpPr/>
          <p:nvPr/>
        </p:nvGrpSpPr>
        <p:grpSpPr>
          <a:xfrm>
            <a:off x="4389115" y="2191210"/>
            <a:ext cx="2300402" cy="1200329"/>
            <a:chOff x="4655840" y="219323"/>
            <a:chExt cx="3067203" cy="1600439"/>
          </a:xfrm>
        </p:grpSpPr>
        <p:sp>
          <p:nvSpPr>
            <p:cNvPr id="64" name="TextBox 51">
              <a:extLst>
                <a:ext uri="{FF2B5EF4-FFF2-40B4-BE49-F238E27FC236}">
                  <a16:creationId xmlns:a16="http://schemas.microsoft.com/office/drawing/2014/main" id="{B9A5D8A9-E65F-473F-83BD-1D4526E11C2C}"/>
                </a:ext>
              </a:extLst>
            </p:cNvPr>
            <p:cNvSpPr txBox="1"/>
            <p:nvPr/>
          </p:nvSpPr>
          <p:spPr>
            <a:xfrm>
              <a:off x="4655840" y="219323"/>
              <a:ext cx="2099294" cy="400109"/>
            </a:xfrm>
            <a:prstGeom prst="rect">
              <a:avLst/>
            </a:prstGeom>
            <a:noFill/>
          </p:spPr>
          <p:txBody>
            <a:bodyPr wrap="none" rtlCol="0">
              <a:spAutoFit/>
            </a:bodyPr>
            <a:lstStyle/>
            <a:p>
              <a:r>
                <a:rPr lang="en-US" sz="1350" b="1" cap="all" dirty="0">
                  <a:solidFill>
                    <a:schemeClr val="accent5"/>
                  </a:solidFill>
                </a:rPr>
                <a:t>02 – FACT SHEETS</a:t>
              </a:r>
            </a:p>
          </p:txBody>
        </p:sp>
        <p:sp>
          <p:nvSpPr>
            <p:cNvPr id="65" name="TextBox 52">
              <a:extLst>
                <a:ext uri="{FF2B5EF4-FFF2-40B4-BE49-F238E27FC236}">
                  <a16:creationId xmlns:a16="http://schemas.microsoft.com/office/drawing/2014/main" id="{D16AA10F-2BA8-4900-A9DF-01CEEC14E301}"/>
                </a:ext>
              </a:extLst>
            </p:cNvPr>
            <p:cNvSpPr txBox="1"/>
            <p:nvPr/>
          </p:nvSpPr>
          <p:spPr>
            <a:xfrm>
              <a:off x="4655840" y="588655"/>
              <a:ext cx="3067203" cy="1231107"/>
            </a:xfrm>
            <a:prstGeom prst="rect">
              <a:avLst/>
            </a:prstGeom>
            <a:noFill/>
          </p:spPr>
          <p:txBody>
            <a:bodyPr wrap="square" rtlCol="0">
              <a:spAutoFit/>
            </a:bodyPr>
            <a:lstStyle/>
            <a:p>
              <a:pPr algn="just"/>
              <a:r>
                <a:rPr lang="en-US" sz="900" dirty="0"/>
                <a:t>This section provides information in the form of fact sheets on major concepts around sustainable purchasing (CSR, circular economy, etc.)</a:t>
              </a:r>
            </a:p>
            <a:p>
              <a:pPr algn="just"/>
              <a:r>
                <a:rPr lang="en-US" sz="900" dirty="0"/>
                <a:t>It is dedicated to beginners. </a:t>
              </a:r>
            </a:p>
          </p:txBody>
        </p:sp>
      </p:grpSp>
      <p:grpSp>
        <p:nvGrpSpPr>
          <p:cNvPr id="66" name="Group 53">
            <a:extLst>
              <a:ext uri="{FF2B5EF4-FFF2-40B4-BE49-F238E27FC236}">
                <a16:creationId xmlns:a16="http://schemas.microsoft.com/office/drawing/2014/main" id="{C434DC5B-9E4B-4135-975E-4878BF615880}"/>
              </a:ext>
            </a:extLst>
          </p:cNvPr>
          <p:cNvGrpSpPr/>
          <p:nvPr/>
        </p:nvGrpSpPr>
        <p:grpSpPr>
          <a:xfrm>
            <a:off x="4465314" y="3378514"/>
            <a:ext cx="2447253" cy="1338828"/>
            <a:chOff x="4655839" y="219323"/>
            <a:chExt cx="3263004" cy="1785104"/>
          </a:xfrm>
        </p:grpSpPr>
        <p:sp>
          <p:nvSpPr>
            <p:cNvPr id="67" name="TextBox 54">
              <a:extLst>
                <a:ext uri="{FF2B5EF4-FFF2-40B4-BE49-F238E27FC236}">
                  <a16:creationId xmlns:a16="http://schemas.microsoft.com/office/drawing/2014/main" id="{C54EBA1B-A410-4CD5-BB0D-949CDE94D102}"/>
                </a:ext>
              </a:extLst>
            </p:cNvPr>
            <p:cNvSpPr txBox="1"/>
            <p:nvPr/>
          </p:nvSpPr>
          <p:spPr>
            <a:xfrm>
              <a:off x="4655840" y="219323"/>
              <a:ext cx="3223533" cy="400109"/>
            </a:xfrm>
            <a:prstGeom prst="rect">
              <a:avLst/>
            </a:prstGeom>
            <a:noFill/>
          </p:spPr>
          <p:txBody>
            <a:bodyPr wrap="none" rtlCol="0">
              <a:spAutoFit/>
            </a:bodyPr>
            <a:lstStyle/>
            <a:p>
              <a:r>
                <a:rPr lang="en-US" sz="1350" b="1" cap="all" dirty="0">
                  <a:solidFill>
                    <a:schemeClr val="accent4"/>
                  </a:solidFill>
                </a:rPr>
                <a:t>03 – “</a:t>
              </a:r>
              <a:r>
                <a:rPr lang="en-US" sz="1350" b="1" cap="all" dirty="0" err="1">
                  <a:solidFill>
                    <a:schemeClr val="accent4"/>
                  </a:solidFill>
                </a:rPr>
                <a:t>FOuNDATION</a:t>
              </a:r>
              <a:r>
                <a:rPr lang="en-US" sz="1350" b="1" cap="all" dirty="0">
                  <a:solidFill>
                    <a:schemeClr val="accent4"/>
                  </a:solidFill>
                </a:rPr>
                <a:t>” TOOLS</a:t>
              </a:r>
            </a:p>
          </p:txBody>
        </p:sp>
        <p:sp>
          <p:nvSpPr>
            <p:cNvPr id="68" name="TextBox 55">
              <a:extLst>
                <a:ext uri="{FF2B5EF4-FFF2-40B4-BE49-F238E27FC236}">
                  <a16:creationId xmlns:a16="http://schemas.microsoft.com/office/drawing/2014/main" id="{3A147F07-2D4E-49D4-81D4-FC76EB839EF6}"/>
                </a:ext>
              </a:extLst>
            </p:cNvPr>
            <p:cNvSpPr txBox="1"/>
            <p:nvPr/>
          </p:nvSpPr>
          <p:spPr>
            <a:xfrm>
              <a:off x="4655839" y="588655"/>
              <a:ext cx="3263004" cy="1415772"/>
            </a:xfrm>
            <a:prstGeom prst="rect">
              <a:avLst/>
            </a:prstGeom>
            <a:noFill/>
          </p:spPr>
          <p:txBody>
            <a:bodyPr wrap="square" rtlCol="0">
              <a:spAutoFit/>
            </a:bodyPr>
            <a:lstStyle/>
            <a:p>
              <a:pPr algn="just"/>
              <a:r>
                <a:rPr lang="en-US" sz="900" b="1" dirty="0"/>
                <a:t>First Step: Commit, conceive and assess</a:t>
              </a:r>
              <a:r>
                <a:rPr lang="en-US" sz="900" dirty="0"/>
                <a:t>. These tools are useful for companies that don't know where to start. This section provides reference and evaluation tools to develop policies, assess current sustainable performance and design a sustainable procurement program.</a:t>
              </a:r>
            </a:p>
          </p:txBody>
        </p:sp>
      </p:grpSp>
      <p:grpSp>
        <p:nvGrpSpPr>
          <p:cNvPr id="69" name="Group 56">
            <a:extLst>
              <a:ext uri="{FF2B5EF4-FFF2-40B4-BE49-F238E27FC236}">
                <a16:creationId xmlns:a16="http://schemas.microsoft.com/office/drawing/2014/main" id="{7BA2026E-5534-452B-A6CE-89C3EA22FC74}"/>
              </a:ext>
            </a:extLst>
          </p:cNvPr>
          <p:cNvGrpSpPr/>
          <p:nvPr/>
        </p:nvGrpSpPr>
        <p:grpSpPr>
          <a:xfrm>
            <a:off x="4037173" y="4899194"/>
            <a:ext cx="2739853" cy="1477328"/>
            <a:chOff x="4655840" y="219323"/>
            <a:chExt cx="3653138" cy="1969771"/>
          </a:xfrm>
        </p:grpSpPr>
        <p:sp>
          <p:nvSpPr>
            <p:cNvPr id="70" name="TextBox 57">
              <a:extLst>
                <a:ext uri="{FF2B5EF4-FFF2-40B4-BE49-F238E27FC236}">
                  <a16:creationId xmlns:a16="http://schemas.microsoft.com/office/drawing/2014/main" id="{193B7B45-9B12-4621-B812-181D8A5F2DFA}"/>
                </a:ext>
              </a:extLst>
            </p:cNvPr>
            <p:cNvSpPr txBox="1"/>
            <p:nvPr/>
          </p:nvSpPr>
          <p:spPr>
            <a:xfrm>
              <a:off x="4655840" y="219323"/>
              <a:ext cx="3653138" cy="400109"/>
            </a:xfrm>
            <a:prstGeom prst="rect">
              <a:avLst/>
            </a:prstGeom>
            <a:noFill/>
          </p:spPr>
          <p:txBody>
            <a:bodyPr wrap="none" rtlCol="0">
              <a:spAutoFit/>
            </a:bodyPr>
            <a:lstStyle/>
            <a:p>
              <a:r>
                <a:rPr lang="en-US" sz="1350" b="1" cap="all" dirty="0">
                  <a:solidFill>
                    <a:schemeClr val="accent3"/>
                  </a:solidFill>
                </a:rPr>
                <a:t>04 – “IMPLEMENTATION” TOOLs</a:t>
              </a:r>
            </a:p>
          </p:txBody>
        </p:sp>
        <p:sp>
          <p:nvSpPr>
            <p:cNvPr id="71" name="TextBox 58">
              <a:extLst>
                <a:ext uri="{FF2B5EF4-FFF2-40B4-BE49-F238E27FC236}">
                  <a16:creationId xmlns:a16="http://schemas.microsoft.com/office/drawing/2014/main" id="{3F41AA06-FD7B-491C-8B12-8BEFBE4E8B17}"/>
                </a:ext>
              </a:extLst>
            </p:cNvPr>
            <p:cNvSpPr txBox="1"/>
            <p:nvPr/>
          </p:nvSpPr>
          <p:spPr>
            <a:xfrm>
              <a:off x="4655840" y="588655"/>
              <a:ext cx="3551566" cy="1600439"/>
            </a:xfrm>
            <a:prstGeom prst="rect">
              <a:avLst/>
            </a:prstGeom>
            <a:noFill/>
          </p:spPr>
          <p:txBody>
            <a:bodyPr wrap="square" rtlCol="0">
              <a:spAutoFit/>
            </a:bodyPr>
            <a:lstStyle/>
            <a:p>
              <a:pPr algn="just"/>
              <a:r>
                <a:rPr lang="en-US" sz="900" b="1" dirty="0"/>
                <a:t>Second Step: Define and implement.</a:t>
              </a:r>
            </a:p>
            <a:p>
              <a:pPr algn="just"/>
              <a:r>
                <a:rPr lang="en-US" sz="900" dirty="0"/>
                <a:t>This step covers two approaches: minimizing the negative impact and opening up to regenerative processes. The first one guides companies in the selection, monitoring and development of suppliers. The second one provides tools related to circular business models. </a:t>
              </a:r>
            </a:p>
          </p:txBody>
        </p:sp>
      </p:grpSp>
      <p:sp>
        <p:nvSpPr>
          <p:cNvPr id="72" name="Oval 26">
            <a:extLst>
              <a:ext uri="{FF2B5EF4-FFF2-40B4-BE49-F238E27FC236}">
                <a16:creationId xmlns:a16="http://schemas.microsoft.com/office/drawing/2014/main" id="{E47B6757-044C-4E57-9F7F-9ECED25941C1}"/>
              </a:ext>
            </a:extLst>
          </p:cNvPr>
          <p:cNvSpPr/>
          <p:nvPr/>
        </p:nvSpPr>
        <p:spPr>
          <a:xfrm flipH="1">
            <a:off x="9919204" y="1065803"/>
            <a:ext cx="1025651" cy="10261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3" name="Oval 27">
            <a:extLst>
              <a:ext uri="{FF2B5EF4-FFF2-40B4-BE49-F238E27FC236}">
                <a16:creationId xmlns:a16="http://schemas.microsoft.com/office/drawing/2014/main" id="{90B466CB-6E87-4A03-9EFA-DE95960495FB}"/>
              </a:ext>
            </a:extLst>
          </p:cNvPr>
          <p:cNvSpPr/>
          <p:nvPr/>
        </p:nvSpPr>
        <p:spPr>
          <a:xfrm flipH="1">
            <a:off x="9406378" y="2299230"/>
            <a:ext cx="1025651" cy="10261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29">
            <a:extLst>
              <a:ext uri="{FF2B5EF4-FFF2-40B4-BE49-F238E27FC236}">
                <a16:creationId xmlns:a16="http://schemas.microsoft.com/office/drawing/2014/main" id="{C661EA82-427F-475E-9015-C8B76C2C9F48}"/>
              </a:ext>
            </a:extLst>
          </p:cNvPr>
          <p:cNvSpPr/>
          <p:nvPr/>
        </p:nvSpPr>
        <p:spPr>
          <a:xfrm flipH="1">
            <a:off x="9406378" y="3532658"/>
            <a:ext cx="1025651" cy="1026114"/>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30">
            <a:extLst>
              <a:ext uri="{FF2B5EF4-FFF2-40B4-BE49-F238E27FC236}">
                <a16:creationId xmlns:a16="http://schemas.microsoft.com/office/drawing/2014/main" id="{D6CEEE30-E031-4E8E-A9E7-9D9C2F9ED2DD}"/>
              </a:ext>
            </a:extLst>
          </p:cNvPr>
          <p:cNvSpPr/>
          <p:nvPr/>
        </p:nvSpPr>
        <p:spPr>
          <a:xfrm flipH="1">
            <a:off x="9919204" y="4766084"/>
            <a:ext cx="1025651" cy="1026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36">
            <a:extLst>
              <a:ext uri="{FF2B5EF4-FFF2-40B4-BE49-F238E27FC236}">
                <a16:creationId xmlns:a16="http://schemas.microsoft.com/office/drawing/2014/main" id="{55D78112-9C82-446B-9AE9-D1F17A054F9A}"/>
              </a:ext>
            </a:extLst>
          </p:cNvPr>
          <p:cNvGrpSpPr/>
          <p:nvPr/>
        </p:nvGrpSpPr>
        <p:grpSpPr>
          <a:xfrm>
            <a:off x="7127658" y="986656"/>
            <a:ext cx="2728926" cy="1131079"/>
            <a:chOff x="4566272" y="-57675"/>
            <a:chExt cx="3307211" cy="1508106"/>
          </a:xfrm>
        </p:grpSpPr>
        <p:sp>
          <p:nvSpPr>
            <p:cNvPr id="77" name="TextBox 37">
              <a:extLst>
                <a:ext uri="{FF2B5EF4-FFF2-40B4-BE49-F238E27FC236}">
                  <a16:creationId xmlns:a16="http://schemas.microsoft.com/office/drawing/2014/main" id="{FD4531C9-1766-4B1C-B713-862A450679BA}"/>
                </a:ext>
              </a:extLst>
            </p:cNvPr>
            <p:cNvSpPr txBox="1"/>
            <p:nvPr/>
          </p:nvSpPr>
          <p:spPr>
            <a:xfrm>
              <a:off x="4672820" y="-57675"/>
              <a:ext cx="3200663" cy="677108"/>
            </a:xfrm>
            <a:prstGeom prst="rect">
              <a:avLst/>
            </a:prstGeom>
            <a:noFill/>
          </p:spPr>
          <p:txBody>
            <a:bodyPr wrap="square" rtlCol="0">
              <a:spAutoFit/>
            </a:bodyPr>
            <a:lstStyle/>
            <a:p>
              <a:r>
                <a:rPr lang="en-US" sz="1350" b="1" cap="all" dirty="0">
                  <a:solidFill>
                    <a:schemeClr val="tx2"/>
                  </a:solidFill>
                </a:rPr>
                <a:t>05 – “assessment” &amp; “reporting” tools</a:t>
              </a:r>
            </a:p>
          </p:txBody>
        </p:sp>
        <p:sp>
          <p:nvSpPr>
            <p:cNvPr id="78" name="TextBox 39">
              <a:extLst>
                <a:ext uri="{FF2B5EF4-FFF2-40B4-BE49-F238E27FC236}">
                  <a16:creationId xmlns:a16="http://schemas.microsoft.com/office/drawing/2014/main" id="{35C55446-665C-492E-9CBB-15268C065EB0}"/>
                </a:ext>
              </a:extLst>
            </p:cNvPr>
            <p:cNvSpPr txBox="1"/>
            <p:nvPr/>
          </p:nvSpPr>
          <p:spPr>
            <a:xfrm>
              <a:off x="4566272" y="588656"/>
              <a:ext cx="3026841" cy="861775"/>
            </a:xfrm>
            <a:prstGeom prst="rect">
              <a:avLst/>
            </a:prstGeom>
            <a:noFill/>
          </p:spPr>
          <p:txBody>
            <a:bodyPr wrap="square" rtlCol="0">
              <a:spAutoFit/>
            </a:bodyPr>
            <a:lstStyle/>
            <a:p>
              <a:pPr algn="just"/>
              <a:r>
                <a:rPr lang="en-US" sz="900" b="1" dirty="0"/>
                <a:t>Third Step: Measure and report.</a:t>
              </a:r>
            </a:p>
            <a:p>
              <a:pPr algn="just"/>
              <a:r>
                <a:rPr lang="en-US" sz="900" dirty="0"/>
                <a:t>This section gives examples of sustainable KPIs and provides reporting tools and guidelines.</a:t>
              </a:r>
            </a:p>
          </p:txBody>
        </p:sp>
      </p:grpSp>
      <p:grpSp>
        <p:nvGrpSpPr>
          <p:cNvPr id="79" name="Group 40">
            <a:extLst>
              <a:ext uri="{FF2B5EF4-FFF2-40B4-BE49-F238E27FC236}">
                <a16:creationId xmlns:a16="http://schemas.microsoft.com/office/drawing/2014/main" id="{6982838F-C1C1-4EFB-B3BE-C23D84B51D6A}"/>
              </a:ext>
            </a:extLst>
          </p:cNvPr>
          <p:cNvGrpSpPr/>
          <p:nvPr/>
        </p:nvGrpSpPr>
        <p:grpSpPr>
          <a:xfrm>
            <a:off x="7127657" y="4702028"/>
            <a:ext cx="2599783" cy="1408276"/>
            <a:chOff x="4655840" y="219323"/>
            <a:chExt cx="2867700" cy="1501303"/>
          </a:xfrm>
        </p:grpSpPr>
        <p:sp>
          <p:nvSpPr>
            <p:cNvPr id="80" name="TextBox 41">
              <a:extLst>
                <a:ext uri="{FF2B5EF4-FFF2-40B4-BE49-F238E27FC236}">
                  <a16:creationId xmlns:a16="http://schemas.microsoft.com/office/drawing/2014/main" id="{75DE1D7C-4DB6-412F-9D88-6CF478C529B9}"/>
                </a:ext>
              </a:extLst>
            </p:cNvPr>
            <p:cNvSpPr txBox="1"/>
            <p:nvPr/>
          </p:nvSpPr>
          <p:spPr>
            <a:xfrm>
              <a:off x="4655840" y="219323"/>
              <a:ext cx="2716983" cy="400109"/>
            </a:xfrm>
            <a:prstGeom prst="rect">
              <a:avLst/>
            </a:prstGeom>
            <a:noFill/>
          </p:spPr>
          <p:txBody>
            <a:bodyPr wrap="none" rtlCol="0">
              <a:spAutoFit/>
            </a:bodyPr>
            <a:lstStyle/>
            <a:p>
              <a:r>
                <a:rPr lang="en-US" sz="1350" b="1" cap="all" dirty="0">
                  <a:solidFill>
                    <a:schemeClr val="accent1">
                      <a:lumMod val="75000"/>
                    </a:schemeClr>
                  </a:solidFill>
                </a:rPr>
                <a:t>08 – suggestion box</a:t>
              </a:r>
            </a:p>
          </p:txBody>
        </p:sp>
        <p:sp>
          <p:nvSpPr>
            <p:cNvPr id="81" name="TextBox 42">
              <a:extLst>
                <a:ext uri="{FF2B5EF4-FFF2-40B4-BE49-F238E27FC236}">
                  <a16:creationId xmlns:a16="http://schemas.microsoft.com/office/drawing/2014/main" id="{07B29DEE-B5FF-48DA-8DBD-9AECC32C5FBA}"/>
                </a:ext>
              </a:extLst>
            </p:cNvPr>
            <p:cNvSpPr txBox="1"/>
            <p:nvPr/>
          </p:nvSpPr>
          <p:spPr>
            <a:xfrm>
              <a:off x="4655840" y="588655"/>
              <a:ext cx="2867700" cy="1131971"/>
            </a:xfrm>
            <a:prstGeom prst="rect">
              <a:avLst/>
            </a:prstGeom>
            <a:noFill/>
          </p:spPr>
          <p:txBody>
            <a:bodyPr wrap="square" rtlCol="0">
              <a:spAutoFit/>
            </a:bodyPr>
            <a:lstStyle/>
            <a:p>
              <a:pPr algn="just"/>
              <a:r>
                <a:rPr lang="en-US" sz="900" dirty="0"/>
                <a:t>Collaboration and information sharing are the key to moving towards a more sustainable business world. This is why it could be interesting to provide a section where companies could share good practices and other information about their sustainable purchasing program.</a:t>
              </a:r>
            </a:p>
          </p:txBody>
        </p:sp>
      </p:grpSp>
      <p:grpSp>
        <p:nvGrpSpPr>
          <p:cNvPr id="82" name="Group 44">
            <a:extLst>
              <a:ext uri="{FF2B5EF4-FFF2-40B4-BE49-F238E27FC236}">
                <a16:creationId xmlns:a16="http://schemas.microsoft.com/office/drawing/2014/main" id="{40FA82F5-3E17-42C7-8312-CB3078F2640D}"/>
              </a:ext>
            </a:extLst>
          </p:cNvPr>
          <p:cNvGrpSpPr/>
          <p:nvPr/>
        </p:nvGrpSpPr>
        <p:grpSpPr>
          <a:xfrm>
            <a:off x="7052849" y="2238724"/>
            <a:ext cx="2300402" cy="923330"/>
            <a:chOff x="4655840" y="219323"/>
            <a:chExt cx="3067203" cy="1231107"/>
          </a:xfrm>
        </p:grpSpPr>
        <p:sp>
          <p:nvSpPr>
            <p:cNvPr id="83" name="TextBox 49">
              <a:extLst>
                <a:ext uri="{FF2B5EF4-FFF2-40B4-BE49-F238E27FC236}">
                  <a16:creationId xmlns:a16="http://schemas.microsoft.com/office/drawing/2014/main" id="{22BD7807-4C48-432D-AEEF-ADAB239F3017}"/>
                </a:ext>
              </a:extLst>
            </p:cNvPr>
            <p:cNvSpPr txBox="1"/>
            <p:nvPr/>
          </p:nvSpPr>
          <p:spPr>
            <a:xfrm>
              <a:off x="4655840" y="219323"/>
              <a:ext cx="2802476" cy="400109"/>
            </a:xfrm>
            <a:prstGeom prst="rect">
              <a:avLst/>
            </a:prstGeom>
            <a:noFill/>
          </p:spPr>
          <p:txBody>
            <a:bodyPr wrap="none" rtlCol="0">
              <a:spAutoFit/>
            </a:bodyPr>
            <a:lstStyle/>
            <a:p>
              <a:r>
                <a:rPr lang="en-US" sz="1350" b="1" cap="all" dirty="0"/>
                <a:t>06 – SUCCESS FACTORS</a:t>
              </a:r>
            </a:p>
          </p:txBody>
        </p:sp>
        <p:sp>
          <p:nvSpPr>
            <p:cNvPr id="84" name="TextBox 59">
              <a:extLst>
                <a:ext uri="{FF2B5EF4-FFF2-40B4-BE49-F238E27FC236}">
                  <a16:creationId xmlns:a16="http://schemas.microsoft.com/office/drawing/2014/main" id="{6374C28A-60C9-4847-936D-584D6570307E}"/>
                </a:ext>
              </a:extLst>
            </p:cNvPr>
            <p:cNvSpPr txBox="1"/>
            <p:nvPr/>
          </p:nvSpPr>
          <p:spPr>
            <a:xfrm>
              <a:off x="4655840" y="588655"/>
              <a:ext cx="3067203" cy="861775"/>
            </a:xfrm>
            <a:prstGeom prst="rect">
              <a:avLst/>
            </a:prstGeom>
            <a:noFill/>
          </p:spPr>
          <p:txBody>
            <a:bodyPr wrap="square" rtlCol="0">
              <a:spAutoFit/>
            </a:bodyPr>
            <a:lstStyle/>
            <a:p>
              <a:pPr algn="just"/>
              <a:r>
                <a:rPr lang="en-US" sz="900" dirty="0"/>
                <a:t>Following a program step by step will not be sufficient to be successful. Companies have to prioritize collaboration and transparency.</a:t>
              </a:r>
            </a:p>
          </p:txBody>
        </p:sp>
      </p:grpSp>
      <p:grpSp>
        <p:nvGrpSpPr>
          <p:cNvPr id="85" name="Group 60">
            <a:extLst>
              <a:ext uri="{FF2B5EF4-FFF2-40B4-BE49-F238E27FC236}">
                <a16:creationId xmlns:a16="http://schemas.microsoft.com/office/drawing/2014/main" id="{41AE4E2D-7CE7-40B3-93F6-9F614E8D421B}"/>
              </a:ext>
            </a:extLst>
          </p:cNvPr>
          <p:cNvGrpSpPr/>
          <p:nvPr/>
        </p:nvGrpSpPr>
        <p:grpSpPr>
          <a:xfrm>
            <a:off x="7052848" y="3368989"/>
            <a:ext cx="2300701" cy="1200329"/>
            <a:chOff x="4655839" y="219323"/>
            <a:chExt cx="3067602" cy="1600439"/>
          </a:xfrm>
        </p:grpSpPr>
        <p:sp>
          <p:nvSpPr>
            <p:cNvPr id="86" name="TextBox 61">
              <a:extLst>
                <a:ext uri="{FF2B5EF4-FFF2-40B4-BE49-F238E27FC236}">
                  <a16:creationId xmlns:a16="http://schemas.microsoft.com/office/drawing/2014/main" id="{D3D05781-9C3E-49B9-B0CC-A18B1E244298}"/>
                </a:ext>
              </a:extLst>
            </p:cNvPr>
            <p:cNvSpPr txBox="1"/>
            <p:nvPr/>
          </p:nvSpPr>
          <p:spPr>
            <a:xfrm>
              <a:off x="4655840" y="219323"/>
              <a:ext cx="2112118" cy="400109"/>
            </a:xfrm>
            <a:prstGeom prst="rect">
              <a:avLst/>
            </a:prstGeom>
            <a:noFill/>
          </p:spPr>
          <p:txBody>
            <a:bodyPr wrap="none" rtlCol="0">
              <a:spAutoFit/>
            </a:bodyPr>
            <a:lstStyle/>
            <a:p>
              <a:r>
                <a:rPr lang="en-US" sz="1350" b="1" cap="all" dirty="0">
                  <a:solidFill>
                    <a:schemeClr val="accent3">
                      <a:lumMod val="75000"/>
                    </a:schemeClr>
                  </a:solidFill>
                </a:rPr>
                <a:t>07 – OTHER LINKS</a:t>
              </a:r>
            </a:p>
          </p:txBody>
        </p:sp>
        <p:sp>
          <p:nvSpPr>
            <p:cNvPr id="87" name="TextBox 62">
              <a:extLst>
                <a:ext uri="{FF2B5EF4-FFF2-40B4-BE49-F238E27FC236}">
                  <a16:creationId xmlns:a16="http://schemas.microsoft.com/office/drawing/2014/main" id="{302D32DF-FBC4-42B7-ACD6-873766EAA8AC}"/>
                </a:ext>
              </a:extLst>
            </p:cNvPr>
            <p:cNvSpPr txBox="1"/>
            <p:nvPr/>
          </p:nvSpPr>
          <p:spPr>
            <a:xfrm>
              <a:off x="4655839" y="588655"/>
              <a:ext cx="3067602" cy="1231107"/>
            </a:xfrm>
            <a:prstGeom prst="rect">
              <a:avLst/>
            </a:prstGeom>
            <a:noFill/>
          </p:spPr>
          <p:txBody>
            <a:bodyPr wrap="square" rtlCol="0">
              <a:spAutoFit/>
            </a:bodyPr>
            <a:lstStyle/>
            <a:p>
              <a:pPr algn="just"/>
              <a:r>
                <a:rPr lang="en-US" sz="900" dirty="0"/>
                <a:t>There are a large number of sites and organizations that address the issue of sustainable development and its implementation in corporate purchasing strategies. This sections provides other interesting links. </a:t>
              </a:r>
            </a:p>
          </p:txBody>
        </p:sp>
      </p:grpSp>
      <p:sp>
        <p:nvSpPr>
          <p:cNvPr id="88" name="Oval 63">
            <a:extLst>
              <a:ext uri="{FF2B5EF4-FFF2-40B4-BE49-F238E27FC236}">
                <a16:creationId xmlns:a16="http://schemas.microsoft.com/office/drawing/2014/main" id="{32C585D9-6867-4C56-AA92-1D985C33CA79}"/>
              </a:ext>
            </a:extLst>
          </p:cNvPr>
          <p:cNvSpPr/>
          <p:nvPr/>
        </p:nvSpPr>
        <p:spPr>
          <a:xfrm>
            <a:off x="2975588" y="1194405"/>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Oval 64">
            <a:extLst>
              <a:ext uri="{FF2B5EF4-FFF2-40B4-BE49-F238E27FC236}">
                <a16:creationId xmlns:a16="http://schemas.microsoft.com/office/drawing/2014/main" id="{8D06C5EB-ECB2-416A-9F03-EB94EFADA922}"/>
              </a:ext>
            </a:extLst>
          </p:cNvPr>
          <p:cNvSpPr/>
          <p:nvPr/>
        </p:nvSpPr>
        <p:spPr>
          <a:xfrm>
            <a:off x="3488646" y="2432068"/>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Oval 65">
            <a:extLst>
              <a:ext uri="{FF2B5EF4-FFF2-40B4-BE49-F238E27FC236}">
                <a16:creationId xmlns:a16="http://schemas.microsoft.com/office/drawing/2014/main" id="{0319A7F8-0E68-4343-A996-BD3273326E39}"/>
              </a:ext>
            </a:extLst>
          </p:cNvPr>
          <p:cNvSpPr/>
          <p:nvPr/>
        </p:nvSpPr>
        <p:spPr>
          <a:xfrm>
            <a:off x="3488646" y="3657025"/>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Oval 66">
            <a:extLst>
              <a:ext uri="{FF2B5EF4-FFF2-40B4-BE49-F238E27FC236}">
                <a16:creationId xmlns:a16="http://schemas.microsoft.com/office/drawing/2014/main" id="{5B52C730-23F1-4B17-8D63-8600CAA40AA1}"/>
              </a:ext>
            </a:extLst>
          </p:cNvPr>
          <p:cNvSpPr/>
          <p:nvPr/>
        </p:nvSpPr>
        <p:spPr>
          <a:xfrm>
            <a:off x="2980677" y="4907314"/>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67">
            <a:extLst>
              <a:ext uri="{FF2B5EF4-FFF2-40B4-BE49-F238E27FC236}">
                <a16:creationId xmlns:a16="http://schemas.microsoft.com/office/drawing/2014/main" id="{C51FF5CE-DACF-4CCF-98B5-D02A90F06983}"/>
              </a:ext>
            </a:extLst>
          </p:cNvPr>
          <p:cNvSpPr/>
          <p:nvPr/>
        </p:nvSpPr>
        <p:spPr>
          <a:xfrm>
            <a:off x="9534747" y="2426053"/>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68">
            <a:extLst>
              <a:ext uri="{FF2B5EF4-FFF2-40B4-BE49-F238E27FC236}">
                <a16:creationId xmlns:a16="http://schemas.microsoft.com/office/drawing/2014/main" id="{8F7A4160-A0AB-48A8-89D7-DCB776D11F88}"/>
              </a:ext>
            </a:extLst>
          </p:cNvPr>
          <p:cNvSpPr/>
          <p:nvPr/>
        </p:nvSpPr>
        <p:spPr>
          <a:xfrm>
            <a:off x="9534748" y="3663379"/>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4" name="Oval 69">
            <a:extLst>
              <a:ext uri="{FF2B5EF4-FFF2-40B4-BE49-F238E27FC236}">
                <a16:creationId xmlns:a16="http://schemas.microsoft.com/office/drawing/2014/main" id="{307F4765-F724-4CCD-A9DF-45985306C67E}"/>
              </a:ext>
            </a:extLst>
          </p:cNvPr>
          <p:cNvSpPr/>
          <p:nvPr/>
        </p:nvSpPr>
        <p:spPr>
          <a:xfrm>
            <a:off x="10047573" y="4894686"/>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5" name="Oval 70">
            <a:extLst>
              <a:ext uri="{FF2B5EF4-FFF2-40B4-BE49-F238E27FC236}">
                <a16:creationId xmlns:a16="http://schemas.microsoft.com/office/drawing/2014/main" id="{431095B9-D1F8-44B3-9B08-6DC9439C13F3}"/>
              </a:ext>
            </a:extLst>
          </p:cNvPr>
          <p:cNvSpPr/>
          <p:nvPr/>
        </p:nvSpPr>
        <p:spPr>
          <a:xfrm>
            <a:off x="10044447" y="1194405"/>
            <a:ext cx="768911" cy="768911"/>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que 6" descr="Graines">
            <a:extLst>
              <a:ext uri="{FF2B5EF4-FFF2-40B4-BE49-F238E27FC236}">
                <a16:creationId xmlns:a16="http://schemas.microsoft.com/office/drawing/2014/main" id="{06B49CAA-49E6-44E2-95F7-9839EDFE18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04259" y="1208813"/>
            <a:ext cx="711566" cy="711566"/>
          </a:xfrm>
          <a:prstGeom prst="rect">
            <a:avLst/>
          </a:prstGeom>
        </p:spPr>
      </p:pic>
      <p:pic>
        <p:nvPicPr>
          <p:cNvPr id="10" name="Graphique 9" descr="Livre ouvert">
            <a:extLst>
              <a:ext uri="{FF2B5EF4-FFF2-40B4-BE49-F238E27FC236}">
                <a16:creationId xmlns:a16="http://schemas.microsoft.com/office/drawing/2014/main" id="{FA38F353-0DE9-4B9B-A90A-3ABBF25EF3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583336" y="2541826"/>
            <a:ext cx="555268" cy="555268"/>
          </a:xfrm>
          <a:prstGeom prst="rect">
            <a:avLst/>
          </a:prstGeom>
        </p:spPr>
      </p:pic>
      <p:pic>
        <p:nvPicPr>
          <p:cNvPr id="105" name="Graphique 104" descr="Tête avec engrenages">
            <a:extLst>
              <a:ext uri="{FF2B5EF4-FFF2-40B4-BE49-F238E27FC236}">
                <a16:creationId xmlns:a16="http://schemas.microsoft.com/office/drawing/2014/main" id="{1396773A-8B47-4BFA-B545-151BD17E6C3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83336" y="3752428"/>
            <a:ext cx="611190" cy="611190"/>
          </a:xfrm>
          <a:prstGeom prst="rect">
            <a:avLst/>
          </a:prstGeom>
        </p:spPr>
      </p:pic>
      <p:pic>
        <p:nvPicPr>
          <p:cNvPr id="107" name="Graphique 106" descr="Pièces de puzzle">
            <a:extLst>
              <a:ext uri="{FF2B5EF4-FFF2-40B4-BE49-F238E27FC236}">
                <a16:creationId xmlns:a16="http://schemas.microsoft.com/office/drawing/2014/main" id="{5F7FE18B-600D-4D78-8C4D-2EED67E4A16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046750" y="4948560"/>
            <a:ext cx="686418" cy="686418"/>
          </a:xfrm>
          <a:prstGeom prst="rect">
            <a:avLst/>
          </a:prstGeom>
        </p:spPr>
      </p:pic>
      <p:pic>
        <p:nvPicPr>
          <p:cNvPr id="109" name="Graphique 108" descr="Marketing">
            <a:extLst>
              <a:ext uri="{FF2B5EF4-FFF2-40B4-BE49-F238E27FC236}">
                <a16:creationId xmlns:a16="http://schemas.microsoft.com/office/drawing/2014/main" id="{D8D28356-EBBB-47BC-B6AE-49F804C8F57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133654" y="1258684"/>
            <a:ext cx="682512" cy="682512"/>
          </a:xfrm>
          <a:prstGeom prst="rect">
            <a:avLst/>
          </a:prstGeom>
        </p:spPr>
      </p:pic>
      <p:pic>
        <p:nvPicPr>
          <p:cNvPr id="111" name="Graphique 110" descr="Trophée">
            <a:extLst>
              <a:ext uri="{FF2B5EF4-FFF2-40B4-BE49-F238E27FC236}">
                <a16:creationId xmlns:a16="http://schemas.microsoft.com/office/drawing/2014/main" id="{90CEAD22-9B8C-40A2-82D4-88ABB524762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611078" y="2524241"/>
            <a:ext cx="621810" cy="621810"/>
          </a:xfrm>
          <a:prstGeom prst="rect">
            <a:avLst/>
          </a:prstGeom>
        </p:spPr>
      </p:pic>
      <p:pic>
        <p:nvPicPr>
          <p:cNvPr id="113" name="Graphique 112" descr="E-mail">
            <a:extLst>
              <a:ext uri="{FF2B5EF4-FFF2-40B4-BE49-F238E27FC236}">
                <a16:creationId xmlns:a16="http://schemas.microsoft.com/office/drawing/2014/main" id="{D28EA548-615C-40F8-9408-E68478EE89A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603627" y="3705943"/>
            <a:ext cx="629261" cy="629261"/>
          </a:xfrm>
          <a:prstGeom prst="rect">
            <a:avLst/>
          </a:prstGeom>
        </p:spPr>
      </p:pic>
      <p:pic>
        <p:nvPicPr>
          <p:cNvPr id="115" name="Graphique 114" descr="Bulle de pensée">
            <a:extLst>
              <a:ext uri="{FF2B5EF4-FFF2-40B4-BE49-F238E27FC236}">
                <a16:creationId xmlns:a16="http://schemas.microsoft.com/office/drawing/2014/main" id="{66DDC3FF-87B0-4675-BAE2-C9C77D02F2D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0143178" y="4958084"/>
            <a:ext cx="667370" cy="667370"/>
          </a:xfrm>
          <a:prstGeom prst="rect">
            <a:avLst/>
          </a:prstGeom>
        </p:spPr>
      </p:pic>
    </p:spTree>
    <p:extLst>
      <p:ext uri="{BB962C8B-B14F-4D97-AF65-F5344CB8AC3E}">
        <p14:creationId xmlns:p14="http://schemas.microsoft.com/office/powerpoint/2010/main" val="24134279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2403048595"/>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me 2">
            <a:extLst>
              <a:ext uri="{FF2B5EF4-FFF2-40B4-BE49-F238E27FC236}">
                <a16:creationId xmlns:a16="http://schemas.microsoft.com/office/drawing/2014/main" id="{C58D20F3-D008-4758-B873-EAA30B739947}"/>
              </a:ext>
            </a:extLst>
          </p:cNvPr>
          <p:cNvGraphicFramePr/>
          <p:nvPr>
            <p:extLst>
              <p:ext uri="{D42A27DB-BD31-4B8C-83A1-F6EECF244321}">
                <p14:modId xmlns:p14="http://schemas.microsoft.com/office/powerpoint/2010/main" val="1395722397"/>
              </p:ext>
            </p:extLst>
          </p:nvPr>
        </p:nvGraphicFramePr>
        <p:xfrm>
          <a:off x="2870200" y="1091141"/>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085086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A72ACF-0A45-4416-801F-10ACA5965706}"/>
              </a:ext>
            </a:extLst>
          </p:cNvPr>
          <p:cNvSpPr/>
          <p:nvPr/>
        </p:nvSpPr>
        <p:spPr>
          <a:xfrm>
            <a:off x="698500" y="419636"/>
            <a:ext cx="8922888" cy="1200329"/>
          </a:xfrm>
          <a:prstGeom prst="rect">
            <a:avLst/>
          </a:prstGeom>
          <a:noFill/>
        </p:spPr>
        <p:txBody>
          <a:bodyPr wrap="square" lIns="91440" tIns="45720" rIns="91440" bIns="45720">
            <a:spAutoFit/>
          </a:bodyPr>
          <a:lstStyle/>
          <a:p>
            <a:pPr algn="r"/>
            <a:r>
              <a:rPr lang="fr-FR" sz="7200" b="1"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OTHER LINKS</a:t>
            </a:r>
            <a:endPar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endParaRPr>
          </a:p>
        </p:txBody>
      </p:sp>
      <p:pic>
        <p:nvPicPr>
          <p:cNvPr id="5" name="Image 4">
            <a:extLst>
              <a:ext uri="{FF2B5EF4-FFF2-40B4-BE49-F238E27FC236}">
                <a16:creationId xmlns:a16="http://schemas.microsoft.com/office/drawing/2014/main" id="{6685A71C-4F5E-4FCA-92D1-6ADBBA98AF5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430712" y="1835150"/>
            <a:ext cx="4829175" cy="4762500"/>
          </a:xfrm>
          <a:prstGeom prst="rect">
            <a:avLst/>
          </a:prstGeom>
        </p:spPr>
      </p:pic>
    </p:spTree>
    <p:extLst>
      <p:ext uri="{BB962C8B-B14F-4D97-AF65-F5344CB8AC3E}">
        <p14:creationId xmlns:p14="http://schemas.microsoft.com/office/powerpoint/2010/main" val="366910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1068586014"/>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 2">
            <a:extLst>
              <a:ext uri="{FF2B5EF4-FFF2-40B4-BE49-F238E27FC236}">
                <a16:creationId xmlns:a16="http://schemas.microsoft.com/office/drawing/2014/main" id="{C2BA78BE-0D2F-4C1E-8A43-56B2957D1394}"/>
              </a:ext>
            </a:extLst>
          </p:cNvPr>
          <p:cNvPicPr>
            <a:picLocks noChangeAspect="1"/>
          </p:cNvPicPr>
          <p:nvPr/>
        </p:nvPicPr>
        <p:blipFill>
          <a:blip r:embed="rId7"/>
          <a:stretch>
            <a:fillRect/>
          </a:stretch>
        </p:blipFill>
        <p:spPr>
          <a:xfrm>
            <a:off x="3879780" y="1162997"/>
            <a:ext cx="5683320" cy="4919059"/>
          </a:xfrm>
          <a:prstGeom prst="rect">
            <a:avLst/>
          </a:prstGeom>
        </p:spPr>
      </p:pic>
    </p:spTree>
    <p:extLst>
      <p:ext uri="{BB962C8B-B14F-4D97-AF65-F5344CB8AC3E}">
        <p14:creationId xmlns:p14="http://schemas.microsoft.com/office/powerpoint/2010/main" val="3032466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309411217"/>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 3">
            <a:extLst>
              <a:ext uri="{FF2B5EF4-FFF2-40B4-BE49-F238E27FC236}">
                <a16:creationId xmlns:a16="http://schemas.microsoft.com/office/drawing/2014/main" id="{DCE71843-A13D-4558-B259-250075784993}"/>
              </a:ext>
            </a:extLst>
          </p:cNvPr>
          <p:cNvPicPr>
            <a:picLocks noChangeAspect="1"/>
          </p:cNvPicPr>
          <p:nvPr/>
        </p:nvPicPr>
        <p:blipFill>
          <a:blip r:embed="rId7"/>
          <a:stretch>
            <a:fillRect/>
          </a:stretch>
        </p:blipFill>
        <p:spPr>
          <a:xfrm>
            <a:off x="2709839" y="1387208"/>
            <a:ext cx="8143922" cy="4083583"/>
          </a:xfrm>
          <a:prstGeom prst="rect">
            <a:avLst/>
          </a:prstGeom>
        </p:spPr>
      </p:pic>
    </p:spTree>
    <p:extLst>
      <p:ext uri="{BB962C8B-B14F-4D97-AF65-F5344CB8AC3E}">
        <p14:creationId xmlns:p14="http://schemas.microsoft.com/office/powerpoint/2010/main" val="20750095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3513239578"/>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 1">
            <a:extLst>
              <a:ext uri="{FF2B5EF4-FFF2-40B4-BE49-F238E27FC236}">
                <a16:creationId xmlns:a16="http://schemas.microsoft.com/office/drawing/2014/main" id="{4175BDF2-6983-431A-BDD7-CDDD792058CD}"/>
              </a:ext>
            </a:extLst>
          </p:cNvPr>
          <p:cNvPicPr>
            <a:picLocks noChangeAspect="1"/>
          </p:cNvPicPr>
          <p:nvPr/>
        </p:nvPicPr>
        <p:blipFill>
          <a:blip r:embed="rId7"/>
          <a:stretch>
            <a:fillRect/>
          </a:stretch>
        </p:blipFill>
        <p:spPr>
          <a:xfrm>
            <a:off x="3953293" y="1004204"/>
            <a:ext cx="4873207" cy="5333096"/>
          </a:xfrm>
          <a:prstGeom prst="rect">
            <a:avLst/>
          </a:prstGeom>
        </p:spPr>
      </p:pic>
    </p:spTree>
    <p:extLst>
      <p:ext uri="{BB962C8B-B14F-4D97-AF65-F5344CB8AC3E}">
        <p14:creationId xmlns:p14="http://schemas.microsoft.com/office/powerpoint/2010/main" val="25588703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568300182"/>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 2">
            <a:extLst>
              <a:ext uri="{FF2B5EF4-FFF2-40B4-BE49-F238E27FC236}">
                <a16:creationId xmlns:a16="http://schemas.microsoft.com/office/drawing/2014/main" id="{4E1AF572-1C98-43F3-92D6-CB7084A062D1}"/>
              </a:ext>
            </a:extLst>
          </p:cNvPr>
          <p:cNvPicPr>
            <a:picLocks noChangeAspect="1"/>
          </p:cNvPicPr>
          <p:nvPr/>
        </p:nvPicPr>
        <p:blipFill>
          <a:blip r:embed="rId7"/>
          <a:stretch>
            <a:fillRect/>
          </a:stretch>
        </p:blipFill>
        <p:spPr>
          <a:xfrm>
            <a:off x="4219684" y="913337"/>
            <a:ext cx="5635516" cy="5580696"/>
          </a:xfrm>
          <a:prstGeom prst="rect">
            <a:avLst/>
          </a:prstGeom>
        </p:spPr>
      </p:pic>
    </p:spTree>
    <p:extLst>
      <p:ext uri="{BB962C8B-B14F-4D97-AF65-F5344CB8AC3E}">
        <p14:creationId xmlns:p14="http://schemas.microsoft.com/office/powerpoint/2010/main" val="3736167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2545088781"/>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 3">
            <a:extLst>
              <a:ext uri="{FF2B5EF4-FFF2-40B4-BE49-F238E27FC236}">
                <a16:creationId xmlns:a16="http://schemas.microsoft.com/office/drawing/2014/main" id="{C0912D90-0AF5-4E1C-82EC-1B520BC9D873}"/>
              </a:ext>
            </a:extLst>
          </p:cNvPr>
          <p:cNvPicPr>
            <a:picLocks noChangeAspect="1"/>
          </p:cNvPicPr>
          <p:nvPr/>
        </p:nvPicPr>
        <p:blipFill>
          <a:blip r:embed="rId7"/>
          <a:stretch>
            <a:fillRect/>
          </a:stretch>
        </p:blipFill>
        <p:spPr>
          <a:xfrm>
            <a:off x="2957073" y="1371600"/>
            <a:ext cx="8186909" cy="4594243"/>
          </a:xfrm>
          <a:prstGeom prst="rect">
            <a:avLst/>
          </a:prstGeom>
        </p:spPr>
      </p:pic>
    </p:spTree>
    <p:extLst>
      <p:ext uri="{BB962C8B-B14F-4D97-AF65-F5344CB8AC3E}">
        <p14:creationId xmlns:p14="http://schemas.microsoft.com/office/powerpoint/2010/main" val="3838865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A72ACF-0A45-4416-801F-10ACA5965706}"/>
              </a:ext>
            </a:extLst>
          </p:cNvPr>
          <p:cNvSpPr/>
          <p:nvPr/>
        </p:nvSpPr>
        <p:spPr>
          <a:xfrm>
            <a:off x="1765300" y="787936"/>
            <a:ext cx="8922888" cy="1200329"/>
          </a:xfrm>
          <a:prstGeom prst="rect">
            <a:avLst/>
          </a:prstGeom>
          <a:noFill/>
        </p:spPr>
        <p:txBody>
          <a:bodyPr wrap="square" lIns="91440" tIns="45720" rIns="91440" bIns="45720">
            <a:spAutoFit/>
          </a:bodyPr>
          <a:lstStyle/>
          <a:p>
            <a:pPr algn="r"/>
            <a:r>
              <a:rPr lang="fr-FR" sz="7200" b="1"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SUGGESTION BOX</a:t>
            </a:r>
            <a:endParaRPr lang="fr-FR" sz="72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endParaRPr>
          </a:p>
        </p:txBody>
      </p:sp>
      <p:pic>
        <p:nvPicPr>
          <p:cNvPr id="3" name="Image 2">
            <a:extLst>
              <a:ext uri="{FF2B5EF4-FFF2-40B4-BE49-F238E27FC236}">
                <a16:creationId xmlns:a16="http://schemas.microsoft.com/office/drawing/2014/main" id="{13FD4F06-F276-42B9-9BE6-6BA96692517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343400" y="2057400"/>
            <a:ext cx="4800600" cy="4800600"/>
          </a:xfrm>
          <a:prstGeom prst="rect">
            <a:avLst/>
          </a:prstGeom>
        </p:spPr>
      </p:pic>
    </p:spTree>
    <p:extLst>
      <p:ext uri="{BB962C8B-B14F-4D97-AF65-F5344CB8AC3E}">
        <p14:creationId xmlns:p14="http://schemas.microsoft.com/office/powerpoint/2010/main" val="1108877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BE9878D8-A81D-450F-89B5-D908432F43F2}"/>
              </a:ext>
            </a:extLst>
          </p:cNvPr>
          <p:cNvPicPr>
            <a:picLocks noChangeAspect="1"/>
          </p:cNvPicPr>
          <p:nvPr/>
        </p:nvPicPr>
        <p:blipFill>
          <a:blip r:embed="rId2"/>
          <a:stretch>
            <a:fillRect/>
          </a:stretch>
        </p:blipFill>
        <p:spPr>
          <a:xfrm>
            <a:off x="2380755" y="1900237"/>
            <a:ext cx="9059337" cy="3057525"/>
          </a:xfrm>
          <a:prstGeom prst="rect">
            <a:avLst/>
          </a:prstGeom>
        </p:spPr>
      </p:pic>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775281151"/>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a:extLst>
              <a:ext uri="{FF2B5EF4-FFF2-40B4-BE49-F238E27FC236}">
                <a16:creationId xmlns:a16="http://schemas.microsoft.com/office/drawing/2014/main" id="{ED25C554-D768-41C0-857F-2E017EA462E2}"/>
              </a:ext>
            </a:extLst>
          </p:cNvPr>
          <p:cNvSpPr txBox="1"/>
          <p:nvPr/>
        </p:nvSpPr>
        <p:spPr>
          <a:xfrm>
            <a:off x="4966475" y="4973181"/>
            <a:ext cx="4472449" cy="400110"/>
          </a:xfrm>
          <a:prstGeom prst="rect">
            <a:avLst/>
          </a:prstGeom>
          <a:noFill/>
          <a:ln>
            <a:solidFill>
              <a:schemeClr val="tx1">
                <a:lumMod val="50000"/>
                <a:lumOff val="50000"/>
              </a:schemeClr>
            </a:solidFill>
          </a:ln>
        </p:spPr>
        <p:txBody>
          <a:bodyPr wrap="square" rtlCol="0">
            <a:spAutoFit/>
          </a:bodyPr>
          <a:lstStyle/>
          <a:p>
            <a:r>
              <a:rPr lang="fr-BE" sz="900" dirty="0"/>
              <a:t>UN Global Compact, BSR. 2010. </a:t>
            </a:r>
            <a:r>
              <a:rPr lang="en-US" sz="900" dirty="0"/>
              <a:t>Supply chain sustainability : </a:t>
            </a:r>
            <a:r>
              <a:rPr lang="en-US" sz="1000" i="1" dirty="0"/>
              <a:t>a practical Guide for Continuous improvement. </a:t>
            </a:r>
            <a:endParaRPr lang="fr-BE" sz="1000" i="1" dirty="0"/>
          </a:p>
        </p:txBody>
      </p:sp>
    </p:spTree>
    <p:extLst>
      <p:ext uri="{BB962C8B-B14F-4D97-AF65-F5344CB8AC3E}">
        <p14:creationId xmlns:p14="http://schemas.microsoft.com/office/powerpoint/2010/main" val="2188230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3" name="Groupe 12">
            <a:extLst>
              <a:ext uri="{FF2B5EF4-FFF2-40B4-BE49-F238E27FC236}">
                <a16:creationId xmlns:a16="http://schemas.microsoft.com/office/drawing/2014/main" id="{9AFEB086-BAC1-4EFD-9BA6-1A7A887D4BA0}"/>
              </a:ext>
            </a:extLst>
          </p:cNvPr>
          <p:cNvGrpSpPr/>
          <p:nvPr/>
        </p:nvGrpSpPr>
        <p:grpSpPr>
          <a:xfrm>
            <a:off x="1527016" y="1240139"/>
            <a:ext cx="6737501" cy="5331631"/>
            <a:chOff x="1771274" y="3698413"/>
            <a:chExt cx="6445784" cy="2989857"/>
          </a:xfrm>
        </p:grpSpPr>
        <p:graphicFrame>
          <p:nvGraphicFramePr>
            <p:cNvPr id="7" name="Diagramme 6">
              <a:extLst>
                <a:ext uri="{FF2B5EF4-FFF2-40B4-BE49-F238E27FC236}">
                  <a16:creationId xmlns:a16="http://schemas.microsoft.com/office/drawing/2014/main" id="{3166B7ED-5B32-4A92-B9F2-3C81441BDEC2}"/>
                </a:ext>
              </a:extLst>
            </p:cNvPr>
            <p:cNvGraphicFramePr/>
            <p:nvPr>
              <p:extLst>
                <p:ext uri="{D42A27DB-BD31-4B8C-83A1-F6EECF244321}">
                  <p14:modId xmlns:p14="http://schemas.microsoft.com/office/powerpoint/2010/main" val="301350508"/>
                </p:ext>
              </p:extLst>
            </p:nvPr>
          </p:nvGraphicFramePr>
          <p:xfrm>
            <a:off x="2737213" y="3698413"/>
            <a:ext cx="5479845" cy="28494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ZoneTexte 7">
              <a:extLst>
                <a:ext uri="{FF2B5EF4-FFF2-40B4-BE49-F238E27FC236}">
                  <a16:creationId xmlns:a16="http://schemas.microsoft.com/office/drawing/2014/main" id="{B1EB1A80-6DAE-490C-9F67-6D2488ACDE4B}"/>
                </a:ext>
              </a:extLst>
            </p:cNvPr>
            <p:cNvSpPr txBox="1"/>
            <p:nvPr/>
          </p:nvSpPr>
          <p:spPr>
            <a:xfrm>
              <a:off x="1771275" y="3804653"/>
              <a:ext cx="960519" cy="369332"/>
            </a:xfrm>
            <a:prstGeom prst="rect">
              <a:avLst/>
            </a:prstGeom>
            <a:noFill/>
          </p:spPr>
          <p:txBody>
            <a:bodyPr wrap="none" rtlCol="0">
              <a:spAutoFit/>
            </a:bodyPr>
            <a:lstStyle/>
            <a:p>
              <a:r>
                <a:rPr lang="en-GB" b="1" dirty="0">
                  <a:solidFill>
                    <a:schemeClr val="tx1">
                      <a:lumMod val="75000"/>
                      <a:lumOff val="25000"/>
                    </a:schemeClr>
                  </a:solidFill>
                </a:rPr>
                <a:t>Level 0</a:t>
              </a:r>
            </a:p>
          </p:txBody>
        </p:sp>
        <p:sp>
          <p:nvSpPr>
            <p:cNvPr id="9" name="ZoneTexte 8">
              <a:extLst>
                <a:ext uri="{FF2B5EF4-FFF2-40B4-BE49-F238E27FC236}">
                  <a16:creationId xmlns:a16="http://schemas.microsoft.com/office/drawing/2014/main" id="{ADE0C6F8-3ED7-4890-84B4-4C7B804C4159}"/>
                </a:ext>
              </a:extLst>
            </p:cNvPr>
            <p:cNvSpPr txBox="1"/>
            <p:nvPr/>
          </p:nvSpPr>
          <p:spPr>
            <a:xfrm>
              <a:off x="1771275" y="4437012"/>
              <a:ext cx="960519" cy="369332"/>
            </a:xfrm>
            <a:prstGeom prst="rect">
              <a:avLst/>
            </a:prstGeom>
            <a:noFill/>
          </p:spPr>
          <p:txBody>
            <a:bodyPr wrap="none" rtlCol="0">
              <a:spAutoFit/>
            </a:bodyPr>
            <a:lstStyle/>
            <a:p>
              <a:r>
                <a:rPr lang="en-GB" b="1" dirty="0">
                  <a:solidFill>
                    <a:schemeClr val="tx1">
                      <a:lumMod val="75000"/>
                      <a:lumOff val="25000"/>
                    </a:schemeClr>
                  </a:solidFill>
                </a:rPr>
                <a:t>Level 1</a:t>
              </a:r>
            </a:p>
          </p:txBody>
        </p:sp>
        <p:sp>
          <p:nvSpPr>
            <p:cNvPr id="10" name="ZoneTexte 9">
              <a:extLst>
                <a:ext uri="{FF2B5EF4-FFF2-40B4-BE49-F238E27FC236}">
                  <a16:creationId xmlns:a16="http://schemas.microsoft.com/office/drawing/2014/main" id="{C68E730A-C362-43B4-81C1-2FB417D75C90}"/>
                </a:ext>
              </a:extLst>
            </p:cNvPr>
            <p:cNvSpPr txBox="1"/>
            <p:nvPr/>
          </p:nvSpPr>
          <p:spPr>
            <a:xfrm>
              <a:off x="1776694" y="5107390"/>
              <a:ext cx="960519" cy="369332"/>
            </a:xfrm>
            <a:prstGeom prst="rect">
              <a:avLst/>
            </a:prstGeom>
            <a:noFill/>
          </p:spPr>
          <p:txBody>
            <a:bodyPr wrap="none" rtlCol="0">
              <a:spAutoFit/>
            </a:bodyPr>
            <a:lstStyle/>
            <a:p>
              <a:r>
                <a:rPr lang="en-GB" b="1" dirty="0">
                  <a:solidFill>
                    <a:schemeClr val="tx1">
                      <a:lumMod val="75000"/>
                      <a:lumOff val="25000"/>
                    </a:schemeClr>
                  </a:solidFill>
                </a:rPr>
                <a:t>Level 2</a:t>
              </a:r>
            </a:p>
          </p:txBody>
        </p:sp>
        <p:sp>
          <p:nvSpPr>
            <p:cNvPr id="11" name="ZoneTexte 10">
              <a:extLst>
                <a:ext uri="{FF2B5EF4-FFF2-40B4-BE49-F238E27FC236}">
                  <a16:creationId xmlns:a16="http://schemas.microsoft.com/office/drawing/2014/main" id="{7C4357D0-2FC0-4832-B57C-7E933F461DDE}"/>
                </a:ext>
              </a:extLst>
            </p:cNvPr>
            <p:cNvSpPr txBox="1"/>
            <p:nvPr/>
          </p:nvSpPr>
          <p:spPr>
            <a:xfrm>
              <a:off x="1771274" y="6318938"/>
              <a:ext cx="960519" cy="369332"/>
            </a:xfrm>
            <a:prstGeom prst="rect">
              <a:avLst/>
            </a:prstGeom>
            <a:noFill/>
          </p:spPr>
          <p:txBody>
            <a:bodyPr wrap="none" rtlCol="0">
              <a:spAutoFit/>
            </a:bodyPr>
            <a:lstStyle/>
            <a:p>
              <a:r>
                <a:rPr lang="en-GB" b="1" dirty="0">
                  <a:solidFill>
                    <a:schemeClr val="tx1">
                      <a:lumMod val="75000"/>
                      <a:lumOff val="25000"/>
                    </a:schemeClr>
                  </a:solidFill>
                </a:rPr>
                <a:t>Level 3</a:t>
              </a:r>
            </a:p>
          </p:txBody>
        </p:sp>
        <p:sp>
          <p:nvSpPr>
            <p:cNvPr id="14" name="ZoneTexte 13">
              <a:extLst>
                <a:ext uri="{FF2B5EF4-FFF2-40B4-BE49-F238E27FC236}">
                  <a16:creationId xmlns:a16="http://schemas.microsoft.com/office/drawing/2014/main" id="{4EAF4221-20B9-4D9E-8980-5B76FFC1536A}"/>
                </a:ext>
              </a:extLst>
            </p:cNvPr>
            <p:cNvSpPr txBox="1"/>
            <p:nvPr/>
          </p:nvSpPr>
          <p:spPr>
            <a:xfrm>
              <a:off x="6014856" y="3833984"/>
              <a:ext cx="902062" cy="155335"/>
            </a:xfrm>
            <a:prstGeom prst="rect">
              <a:avLst/>
            </a:prstGeom>
            <a:noFill/>
          </p:spPr>
          <p:txBody>
            <a:bodyPr wrap="none" rtlCol="0">
              <a:spAutoFit/>
            </a:bodyPr>
            <a:lstStyle/>
            <a:p>
              <a:r>
                <a:rPr lang="en-GB" sz="1200" b="1" dirty="0">
                  <a:solidFill>
                    <a:schemeClr val="tx1">
                      <a:lumMod val="65000"/>
                      <a:lumOff val="35000"/>
                    </a:schemeClr>
                  </a:solidFill>
                </a:rPr>
                <a:t>DISCOVER</a:t>
              </a:r>
              <a:endParaRPr lang="en-GB" b="1" dirty="0">
                <a:solidFill>
                  <a:schemeClr val="tx1">
                    <a:lumMod val="65000"/>
                    <a:lumOff val="35000"/>
                  </a:schemeClr>
                </a:solidFill>
              </a:endParaRPr>
            </a:p>
          </p:txBody>
        </p:sp>
        <p:sp>
          <p:nvSpPr>
            <p:cNvPr id="15" name="ZoneTexte 14">
              <a:extLst>
                <a:ext uri="{FF2B5EF4-FFF2-40B4-BE49-F238E27FC236}">
                  <a16:creationId xmlns:a16="http://schemas.microsoft.com/office/drawing/2014/main" id="{C935480E-4030-471D-A2E0-771073E82F26}"/>
                </a:ext>
              </a:extLst>
            </p:cNvPr>
            <p:cNvSpPr txBox="1"/>
            <p:nvPr/>
          </p:nvSpPr>
          <p:spPr>
            <a:xfrm>
              <a:off x="6014856" y="4466343"/>
              <a:ext cx="1457225" cy="155335"/>
            </a:xfrm>
            <a:prstGeom prst="rect">
              <a:avLst/>
            </a:prstGeom>
            <a:noFill/>
          </p:spPr>
          <p:txBody>
            <a:bodyPr wrap="none" rtlCol="0">
              <a:spAutoFit/>
            </a:bodyPr>
            <a:lstStyle/>
            <a:p>
              <a:r>
                <a:rPr lang="en-GB" sz="1200" b="1" dirty="0">
                  <a:solidFill>
                    <a:schemeClr val="tx1">
                      <a:lumMod val="65000"/>
                      <a:lumOff val="35000"/>
                    </a:schemeClr>
                  </a:solidFill>
                </a:rPr>
                <a:t>COMMIT &amp; ASSESS</a:t>
              </a:r>
              <a:endParaRPr lang="en-GB" b="1" dirty="0">
                <a:solidFill>
                  <a:schemeClr val="tx1">
                    <a:lumMod val="65000"/>
                    <a:lumOff val="35000"/>
                  </a:schemeClr>
                </a:solidFill>
              </a:endParaRPr>
            </a:p>
          </p:txBody>
        </p:sp>
        <p:sp>
          <p:nvSpPr>
            <p:cNvPr id="16" name="ZoneTexte 15">
              <a:extLst>
                <a:ext uri="{FF2B5EF4-FFF2-40B4-BE49-F238E27FC236}">
                  <a16:creationId xmlns:a16="http://schemas.microsoft.com/office/drawing/2014/main" id="{E8DFFDD1-E55B-4E86-AB16-1A92AD47F7F0}"/>
                </a:ext>
              </a:extLst>
            </p:cNvPr>
            <p:cNvSpPr txBox="1"/>
            <p:nvPr/>
          </p:nvSpPr>
          <p:spPr>
            <a:xfrm>
              <a:off x="6014856" y="5123134"/>
              <a:ext cx="1612118" cy="155335"/>
            </a:xfrm>
            <a:prstGeom prst="rect">
              <a:avLst/>
            </a:prstGeom>
            <a:noFill/>
          </p:spPr>
          <p:txBody>
            <a:bodyPr wrap="none" rtlCol="0">
              <a:spAutoFit/>
            </a:bodyPr>
            <a:lstStyle/>
            <a:p>
              <a:r>
                <a:rPr lang="en-GB" sz="1200" b="1" dirty="0">
                  <a:solidFill>
                    <a:schemeClr val="tx1">
                      <a:lumMod val="65000"/>
                      <a:lumOff val="35000"/>
                    </a:schemeClr>
                  </a:solidFill>
                </a:rPr>
                <a:t>DEFINE &amp; IMPLEMENT</a:t>
              </a:r>
              <a:endParaRPr lang="en-GB" b="1" dirty="0">
                <a:solidFill>
                  <a:schemeClr val="tx1">
                    <a:lumMod val="65000"/>
                    <a:lumOff val="35000"/>
                  </a:schemeClr>
                </a:solidFill>
              </a:endParaRPr>
            </a:p>
          </p:txBody>
        </p:sp>
        <p:sp>
          <p:nvSpPr>
            <p:cNvPr id="17" name="ZoneTexte 16">
              <a:extLst>
                <a:ext uri="{FF2B5EF4-FFF2-40B4-BE49-F238E27FC236}">
                  <a16:creationId xmlns:a16="http://schemas.microsoft.com/office/drawing/2014/main" id="{330297CC-473C-4E8D-B090-A9E64CE0D50E}"/>
                </a:ext>
              </a:extLst>
            </p:cNvPr>
            <p:cNvSpPr txBox="1"/>
            <p:nvPr/>
          </p:nvSpPr>
          <p:spPr>
            <a:xfrm>
              <a:off x="5857816" y="6348270"/>
              <a:ext cx="2118205" cy="155335"/>
            </a:xfrm>
            <a:prstGeom prst="rect">
              <a:avLst/>
            </a:prstGeom>
            <a:noFill/>
          </p:spPr>
          <p:txBody>
            <a:bodyPr wrap="none" rtlCol="0">
              <a:spAutoFit/>
            </a:bodyPr>
            <a:lstStyle/>
            <a:p>
              <a:r>
                <a:rPr lang="en-GB" sz="1200" b="1" dirty="0">
                  <a:solidFill>
                    <a:schemeClr val="tx1">
                      <a:lumMod val="65000"/>
                      <a:lumOff val="35000"/>
                    </a:schemeClr>
                  </a:solidFill>
                </a:rPr>
                <a:t>MEASURE &amp; COMMUNICATE</a:t>
              </a:r>
              <a:endParaRPr lang="en-GB" b="1" dirty="0">
                <a:solidFill>
                  <a:schemeClr val="tx1">
                    <a:lumMod val="65000"/>
                    <a:lumOff val="35000"/>
                  </a:schemeClr>
                </a:solidFill>
              </a:endParaRPr>
            </a:p>
          </p:txBody>
        </p:sp>
        <p:sp>
          <p:nvSpPr>
            <p:cNvPr id="19" name="ZoneTexte 18">
              <a:extLst>
                <a:ext uri="{FF2B5EF4-FFF2-40B4-BE49-F238E27FC236}">
                  <a16:creationId xmlns:a16="http://schemas.microsoft.com/office/drawing/2014/main" id="{30AB712F-A568-41AC-8337-D09E9E13F702}"/>
                </a:ext>
              </a:extLst>
            </p:cNvPr>
            <p:cNvSpPr txBox="1"/>
            <p:nvPr/>
          </p:nvSpPr>
          <p:spPr>
            <a:xfrm>
              <a:off x="5799801" y="5449491"/>
              <a:ext cx="2417257" cy="155335"/>
            </a:xfrm>
            <a:prstGeom prst="rect">
              <a:avLst/>
            </a:prstGeom>
            <a:noFill/>
          </p:spPr>
          <p:txBody>
            <a:bodyPr wrap="none" rtlCol="0">
              <a:spAutoFit/>
            </a:bodyPr>
            <a:lstStyle/>
            <a:p>
              <a:r>
                <a:rPr lang="en-GB" sz="1200" b="1" dirty="0">
                  <a:solidFill>
                    <a:schemeClr val="tx1">
                      <a:lumMod val="65000"/>
                      <a:lumOff val="35000"/>
                    </a:schemeClr>
                  </a:solidFill>
                </a:rPr>
                <a:t>Minimizing the negative impact</a:t>
              </a:r>
              <a:endParaRPr lang="en-GB" b="1" dirty="0">
                <a:solidFill>
                  <a:schemeClr val="tx1">
                    <a:lumMod val="65000"/>
                    <a:lumOff val="35000"/>
                  </a:schemeClr>
                </a:solidFill>
              </a:endParaRPr>
            </a:p>
          </p:txBody>
        </p:sp>
        <p:sp>
          <p:nvSpPr>
            <p:cNvPr id="20" name="ZoneTexte 19">
              <a:extLst>
                <a:ext uri="{FF2B5EF4-FFF2-40B4-BE49-F238E27FC236}">
                  <a16:creationId xmlns:a16="http://schemas.microsoft.com/office/drawing/2014/main" id="{E9DF459F-961B-4D68-9DF4-9DBAD28C898A}"/>
                </a:ext>
              </a:extLst>
            </p:cNvPr>
            <p:cNvSpPr txBox="1"/>
            <p:nvPr/>
          </p:nvSpPr>
          <p:spPr>
            <a:xfrm>
              <a:off x="5554164" y="5821213"/>
              <a:ext cx="2515406" cy="155335"/>
            </a:xfrm>
            <a:prstGeom prst="rect">
              <a:avLst/>
            </a:prstGeom>
            <a:noFill/>
          </p:spPr>
          <p:txBody>
            <a:bodyPr wrap="none" rtlCol="0">
              <a:spAutoFit/>
            </a:bodyPr>
            <a:lstStyle/>
            <a:p>
              <a:r>
                <a:rPr lang="en-GB" sz="1200" b="1" dirty="0">
                  <a:solidFill>
                    <a:schemeClr val="tx1">
                      <a:lumMod val="65000"/>
                      <a:lumOff val="35000"/>
                    </a:schemeClr>
                  </a:solidFill>
                </a:rPr>
                <a:t>Opening up to circular economy</a:t>
              </a:r>
              <a:endParaRPr lang="en-GB" b="1" dirty="0">
                <a:solidFill>
                  <a:schemeClr val="tx1">
                    <a:lumMod val="65000"/>
                    <a:lumOff val="35000"/>
                  </a:schemeClr>
                </a:solidFill>
              </a:endParaRPr>
            </a:p>
          </p:txBody>
        </p:sp>
        <p:sp>
          <p:nvSpPr>
            <p:cNvPr id="26" name="ZoneTexte 25">
              <a:extLst>
                <a:ext uri="{FF2B5EF4-FFF2-40B4-BE49-F238E27FC236}">
                  <a16:creationId xmlns:a16="http://schemas.microsoft.com/office/drawing/2014/main" id="{72CB61E2-76DF-491D-91B1-52587DA15D36}"/>
                </a:ext>
              </a:extLst>
            </p:cNvPr>
            <p:cNvSpPr txBox="1"/>
            <p:nvPr/>
          </p:nvSpPr>
          <p:spPr>
            <a:xfrm>
              <a:off x="2737212" y="5815937"/>
              <a:ext cx="1256323" cy="155335"/>
            </a:xfrm>
            <a:prstGeom prst="rect">
              <a:avLst/>
            </a:prstGeom>
            <a:noFill/>
          </p:spPr>
          <p:txBody>
            <a:bodyPr wrap="none" rtlCol="0">
              <a:spAutoFit/>
            </a:bodyPr>
            <a:lstStyle/>
            <a:p>
              <a:r>
                <a:rPr lang="en-GB" sz="1200" b="1" i="1" dirty="0">
                  <a:solidFill>
                    <a:schemeClr val="tx1">
                      <a:lumMod val="65000"/>
                      <a:lumOff val="35000"/>
                    </a:schemeClr>
                  </a:solidFill>
                </a:rPr>
                <a:t>Going further…</a:t>
              </a:r>
              <a:endParaRPr lang="en-GB" b="1" i="1" dirty="0">
                <a:solidFill>
                  <a:schemeClr val="tx1">
                    <a:lumMod val="65000"/>
                    <a:lumOff val="35000"/>
                  </a:schemeClr>
                </a:solidFill>
              </a:endParaRPr>
            </a:p>
          </p:txBody>
        </p:sp>
      </p:grpSp>
      <p:graphicFrame>
        <p:nvGraphicFramePr>
          <p:cNvPr id="12" name="Diagramme 11">
            <a:extLst>
              <a:ext uri="{FF2B5EF4-FFF2-40B4-BE49-F238E27FC236}">
                <a16:creationId xmlns:a16="http://schemas.microsoft.com/office/drawing/2014/main" id="{E9D38D34-DA57-492E-A70E-6E1394805042}"/>
              </a:ext>
            </a:extLst>
          </p:cNvPr>
          <p:cNvGraphicFramePr/>
          <p:nvPr>
            <p:extLst>
              <p:ext uri="{D42A27DB-BD31-4B8C-83A1-F6EECF244321}">
                <p14:modId xmlns:p14="http://schemas.microsoft.com/office/powerpoint/2010/main" val="3882336506"/>
              </p:ext>
            </p:extLst>
          </p:nvPr>
        </p:nvGraphicFramePr>
        <p:xfrm>
          <a:off x="8720297" y="2088197"/>
          <a:ext cx="3134076" cy="150525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1" name="Diagramme 20">
            <a:extLst>
              <a:ext uri="{FF2B5EF4-FFF2-40B4-BE49-F238E27FC236}">
                <a16:creationId xmlns:a16="http://schemas.microsoft.com/office/drawing/2014/main" id="{AC0BE05B-753E-42F2-B7F1-F84FD4C7C930}"/>
              </a:ext>
            </a:extLst>
          </p:cNvPr>
          <p:cNvGraphicFramePr/>
          <p:nvPr>
            <p:extLst>
              <p:ext uri="{D42A27DB-BD31-4B8C-83A1-F6EECF244321}">
                <p14:modId xmlns:p14="http://schemas.microsoft.com/office/powerpoint/2010/main" val="2544334906"/>
              </p:ext>
            </p:extLst>
          </p:nvPr>
        </p:nvGraphicFramePr>
        <p:xfrm>
          <a:off x="8720297" y="3558840"/>
          <a:ext cx="3134076" cy="179586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23" name="Diagramme 22">
            <a:extLst>
              <a:ext uri="{FF2B5EF4-FFF2-40B4-BE49-F238E27FC236}">
                <a16:creationId xmlns:a16="http://schemas.microsoft.com/office/drawing/2014/main" id="{4D8B3AC0-6964-4E7B-830A-F779090B65E3}"/>
              </a:ext>
            </a:extLst>
          </p:cNvPr>
          <p:cNvGraphicFramePr/>
          <p:nvPr>
            <p:extLst>
              <p:ext uri="{D42A27DB-BD31-4B8C-83A1-F6EECF244321}">
                <p14:modId xmlns:p14="http://schemas.microsoft.com/office/powerpoint/2010/main" val="497456349"/>
              </p:ext>
            </p:extLst>
          </p:nvPr>
        </p:nvGraphicFramePr>
        <p:xfrm>
          <a:off x="8720297" y="5302600"/>
          <a:ext cx="3134076" cy="1505258"/>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24" name="Diagramme 23">
            <a:extLst>
              <a:ext uri="{FF2B5EF4-FFF2-40B4-BE49-F238E27FC236}">
                <a16:creationId xmlns:a16="http://schemas.microsoft.com/office/drawing/2014/main" id="{D09B32B0-96C4-4471-BC70-425968754CC3}"/>
              </a:ext>
            </a:extLst>
          </p:cNvPr>
          <p:cNvGraphicFramePr/>
          <p:nvPr>
            <p:extLst>
              <p:ext uri="{D42A27DB-BD31-4B8C-83A1-F6EECF244321}">
                <p14:modId xmlns:p14="http://schemas.microsoft.com/office/powerpoint/2010/main" val="2427589637"/>
              </p:ext>
            </p:extLst>
          </p:nvPr>
        </p:nvGraphicFramePr>
        <p:xfrm>
          <a:off x="8720297" y="936950"/>
          <a:ext cx="3134076" cy="1178212"/>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sp>
        <p:nvSpPr>
          <p:cNvPr id="4" name="Rectangle 3">
            <a:extLst>
              <a:ext uri="{FF2B5EF4-FFF2-40B4-BE49-F238E27FC236}">
                <a16:creationId xmlns:a16="http://schemas.microsoft.com/office/drawing/2014/main" id="{BAFD6F56-BE22-4C90-884C-4A0E28EDACFE}"/>
              </a:ext>
            </a:extLst>
          </p:cNvPr>
          <p:cNvSpPr/>
          <p:nvPr/>
        </p:nvSpPr>
        <p:spPr>
          <a:xfrm>
            <a:off x="2531005" y="4362730"/>
            <a:ext cx="5727847" cy="310489"/>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5" name="Rectangle 24">
            <a:extLst>
              <a:ext uri="{FF2B5EF4-FFF2-40B4-BE49-F238E27FC236}">
                <a16:creationId xmlns:a16="http://schemas.microsoft.com/office/drawing/2014/main" id="{2BD55145-0065-439D-A1B3-FA011FD3E145}"/>
              </a:ext>
            </a:extLst>
          </p:cNvPr>
          <p:cNvSpPr/>
          <p:nvPr/>
        </p:nvSpPr>
        <p:spPr>
          <a:xfrm>
            <a:off x="2531005" y="4992110"/>
            <a:ext cx="5727847" cy="310489"/>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40315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2F27235-D3AC-4C94-AA4D-BE1AE083AB31}"/>
              </a:ext>
            </a:extLst>
          </p:cNvPr>
          <p:cNvSpPr/>
          <p:nvPr/>
        </p:nvSpPr>
        <p:spPr>
          <a:xfrm>
            <a:off x="1047903" y="102596"/>
            <a:ext cx="11006539" cy="2123658"/>
          </a:xfrm>
          <a:prstGeom prst="rect">
            <a:avLst/>
          </a:prstGeom>
          <a:noFill/>
        </p:spPr>
        <p:txBody>
          <a:bodyPr wrap="none" lIns="91440" tIns="45720" rIns="91440" bIns="45720">
            <a:spAutoFit/>
          </a:bodyPr>
          <a:lstStyle/>
          <a:p>
            <a:pPr algn="ctr"/>
            <a:r>
              <a:rPr lang="fr-FR" sz="66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IMPORTANCE OF</a:t>
            </a:r>
          </a:p>
          <a:p>
            <a:pPr algn="ctr"/>
            <a:r>
              <a:rPr lang="fr-FR" sz="6600" b="1" cap="none" spc="0" dirty="0">
                <a:ln w="0"/>
                <a:solidFill>
                  <a:schemeClr val="tx1">
                    <a:lumMod val="75000"/>
                    <a:lumOff val="25000"/>
                  </a:schemeClr>
                </a:solidFill>
                <a:effectLst>
                  <a:outerShdw blurRad="38100" dist="19050" dir="2700000" algn="tl" rotWithShape="0">
                    <a:schemeClr val="dk1">
                      <a:alpha val="40000"/>
                    </a:schemeClr>
                  </a:outerShdw>
                </a:effectLst>
                <a:latin typeface="Century Gothic" panose="020B0502020202020204" pitchFamily="34" charset="0"/>
              </a:rPr>
              <a:t>SUSTAINABLE PURCHASING</a:t>
            </a:r>
          </a:p>
        </p:txBody>
      </p:sp>
      <p:pic>
        <p:nvPicPr>
          <p:cNvPr id="2" name="Image 1">
            <a:extLst>
              <a:ext uri="{FF2B5EF4-FFF2-40B4-BE49-F238E27FC236}">
                <a16:creationId xmlns:a16="http://schemas.microsoft.com/office/drawing/2014/main" id="{6D36C96E-3BBB-4E8F-A6D6-5E0F61CF050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959350" y="2226254"/>
            <a:ext cx="4248150" cy="4248150"/>
          </a:xfrm>
          <a:prstGeom prst="rect">
            <a:avLst/>
          </a:prstGeom>
        </p:spPr>
      </p:pic>
    </p:spTree>
    <p:extLst>
      <p:ext uri="{BB962C8B-B14F-4D97-AF65-F5344CB8AC3E}">
        <p14:creationId xmlns:p14="http://schemas.microsoft.com/office/powerpoint/2010/main" val="2294485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684D6666-012F-4D42-BA6C-51697F545412}"/>
              </a:ext>
            </a:extLst>
          </p:cNvPr>
          <p:cNvSpPr/>
          <p:nvPr/>
        </p:nvSpPr>
        <p:spPr>
          <a:xfrm>
            <a:off x="184149" y="1323975"/>
            <a:ext cx="2778126" cy="5534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graphicFrame>
        <p:nvGraphicFramePr>
          <p:cNvPr id="5" name="Diagramme 4">
            <a:extLst>
              <a:ext uri="{FF2B5EF4-FFF2-40B4-BE49-F238E27FC236}">
                <a16:creationId xmlns:a16="http://schemas.microsoft.com/office/drawing/2014/main" id="{C451046E-C0F0-46EE-80CD-E71499DB611A}"/>
              </a:ext>
            </a:extLst>
          </p:cNvPr>
          <p:cNvGraphicFramePr/>
          <p:nvPr>
            <p:extLst>
              <p:ext uri="{D42A27DB-BD31-4B8C-83A1-F6EECF244321}">
                <p14:modId xmlns:p14="http://schemas.microsoft.com/office/powerpoint/2010/main" val="2525103912"/>
              </p:ext>
            </p:extLst>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A233E134-32FD-4C9F-A9D2-41BFD238ED5F}"/>
              </a:ext>
            </a:extLst>
          </p:cNvPr>
          <p:cNvSpPr/>
          <p:nvPr/>
        </p:nvSpPr>
        <p:spPr>
          <a:xfrm>
            <a:off x="433586" y="844640"/>
            <a:ext cx="11514290" cy="338554"/>
          </a:xfrm>
          <a:prstGeom prst="rect">
            <a:avLst/>
          </a:prstGeom>
          <a:solidFill>
            <a:schemeClr val="bg1"/>
          </a:solidFill>
          <a:ln>
            <a:noFill/>
          </a:ln>
          <a:effectLst>
            <a:outerShdw blurRad="50800" dist="38100" dir="2700000" algn="tl" rotWithShape="0">
              <a:prstClr val="black">
                <a:alpha val="40000"/>
              </a:prstClr>
            </a:outerShdw>
          </a:effectLst>
        </p:spPr>
        <p:txBody>
          <a:bodyPr wrap="square">
            <a:spAutoFit/>
          </a:bodyPr>
          <a:lstStyle/>
          <a:p>
            <a:r>
              <a:rPr lang="en-US" sz="1600" dirty="0"/>
              <a:t>This first section explains the importance of sustainable purchasing in the Chemistry sector and all its advantages</a:t>
            </a:r>
          </a:p>
        </p:txBody>
      </p:sp>
      <p:grpSp>
        <p:nvGrpSpPr>
          <p:cNvPr id="36" name="Groupe 35">
            <a:extLst>
              <a:ext uri="{FF2B5EF4-FFF2-40B4-BE49-F238E27FC236}">
                <a16:creationId xmlns:a16="http://schemas.microsoft.com/office/drawing/2014/main" id="{8FBA387B-6258-4DF2-AB7C-466230A0B1EB}"/>
              </a:ext>
            </a:extLst>
          </p:cNvPr>
          <p:cNvGrpSpPr/>
          <p:nvPr/>
        </p:nvGrpSpPr>
        <p:grpSpPr>
          <a:xfrm>
            <a:off x="973259" y="2416807"/>
            <a:ext cx="5441953" cy="3348359"/>
            <a:chOff x="361950" y="1685151"/>
            <a:chExt cx="6457950" cy="3895725"/>
          </a:xfrm>
        </p:grpSpPr>
        <p:pic>
          <p:nvPicPr>
            <p:cNvPr id="3" name="Image 2">
              <a:extLst>
                <a:ext uri="{FF2B5EF4-FFF2-40B4-BE49-F238E27FC236}">
                  <a16:creationId xmlns:a16="http://schemas.microsoft.com/office/drawing/2014/main" id="{DC29F530-8558-4390-9ABD-49803C170A5F}"/>
                </a:ext>
              </a:extLst>
            </p:cNvPr>
            <p:cNvPicPr>
              <a:picLocks noChangeAspect="1"/>
            </p:cNvPicPr>
            <p:nvPr/>
          </p:nvPicPr>
          <p:blipFill>
            <a:blip r:embed="rId7"/>
            <a:stretch>
              <a:fillRect/>
            </a:stretch>
          </p:blipFill>
          <p:spPr>
            <a:xfrm>
              <a:off x="361950" y="1685151"/>
              <a:ext cx="6457950" cy="3895725"/>
            </a:xfrm>
            <a:prstGeom prst="rect">
              <a:avLst/>
            </a:prstGeom>
          </p:spPr>
        </p:pic>
        <p:grpSp>
          <p:nvGrpSpPr>
            <p:cNvPr id="35" name="Groupe 34">
              <a:extLst>
                <a:ext uri="{FF2B5EF4-FFF2-40B4-BE49-F238E27FC236}">
                  <a16:creationId xmlns:a16="http://schemas.microsoft.com/office/drawing/2014/main" id="{D054D0EC-7C01-4162-B1B1-F5DDB22F94FE}"/>
                </a:ext>
              </a:extLst>
            </p:cNvPr>
            <p:cNvGrpSpPr/>
            <p:nvPr/>
          </p:nvGrpSpPr>
          <p:grpSpPr>
            <a:xfrm>
              <a:off x="403622" y="3261539"/>
              <a:ext cx="1758552" cy="923925"/>
              <a:chOff x="403622" y="3261539"/>
              <a:chExt cx="1758552" cy="923925"/>
            </a:xfrm>
          </p:grpSpPr>
          <p:sp>
            <p:nvSpPr>
              <p:cNvPr id="6" name="Ellipse 5">
                <a:extLst>
                  <a:ext uri="{FF2B5EF4-FFF2-40B4-BE49-F238E27FC236}">
                    <a16:creationId xmlns:a16="http://schemas.microsoft.com/office/drawing/2014/main" id="{A396528A-4C0A-48B3-B593-361E6100BF61}"/>
                  </a:ext>
                </a:extLst>
              </p:cNvPr>
              <p:cNvSpPr/>
              <p:nvPr/>
            </p:nvSpPr>
            <p:spPr>
              <a:xfrm>
                <a:off x="809625" y="3728264"/>
                <a:ext cx="1190625" cy="4572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7" name="Ellipse 26">
                <a:extLst>
                  <a:ext uri="{FF2B5EF4-FFF2-40B4-BE49-F238E27FC236}">
                    <a16:creationId xmlns:a16="http://schemas.microsoft.com/office/drawing/2014/main" id="{F637092E-2994-4407-A530-9C95A759F97D}"/>
                  </a:ext>
                </a:extLst>
              </p:cNvPr>
              <p:cNvSpPr/>
              <p:nvPr/>
            </p:nvSpPr>
            <p:spPr>
              <a:xfrm>
                <a:off x="971549" y="3261539"/>
                <a:ext cx="1190625" cy="4572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cxnSp>
            <p:nvCxnSpPr>
              <p:cNvPr id="22" name="Connecteur droit avec flèche 21">
                <a:extLst>
                  <a:ext uri="{FF2B5EF4-FFF2-40B4-BE49-F238E27FC236}">
                    <a16:creationId xmlns:a16="http://schemas.microsoft.com/office/drawing/2014/main" id="{8E15A0FB-0240-4581-9FE8-71B8F15D6BF5}"/>
                  </a:ext>
                </a:extLst>
              </p:cNvPr>
              <p:cNvCxnSpPr>
                <a:cxnSpLocks/>
              </p:cNvCxnSpPr>
              <p:nvPr/>
            </p:nvCxnSpPr>
            <p:spPr>
              <a:xfrm flipV="1">
                <a:off x="403622" y="3480614"/>
                <a:ext cx="207765" cy="333374"/>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D51A0994-9030-4B91-9EAD-2349C5C483B6}"/>
                  </a:ext>
                </a:extLst>
              </p:cNvPr>
              <p:cNvCxnSpPr>
                <a:cxnSpLocks/>
              </p:cNvCxnSpPr>
              <p:nvPr/>
            </p:nvCxnSpPr>
            <p:spPr>
              <a:xfrm flipV="1">
                <a:off x="554831" y="3480614"/>
                <a:ext cx="195263" cy="352425"/>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2" name="Rectangle 31">
            <a:extLst>
              <a:ext uri="{FF2B5EF4-FFF2-40B4-BE49-F238E27FC236}">
                <a16:creationId xmlns:a16="http://schemas.microsoft.com/office/drawing/2014/main" id="{F51C7F9B-3849-474E-94D4-DF552AB1AF55}"/>
              </a:ext>
            </a:extLst>
          </p:cNvPr>
          <p:cNvSpPr/>
          <p:nvPr/>
        </p:nvSpPr>
        <p:spPr>
          <a:xfrm>
            <a:off x="905414" y="5981844"/>
            <a:ext cx="6096000" cy="307777"/>
          </a:xfrm>
          <a:prstGeom prst="rect">
            <a:avLst/>
          </a:prstGeom>
        </p:spPr>
        <p:txBody>
          <a:bodyPr>
            <a:spAutoFit/>
          </a:bodyPr>
          <a:lstStyle/>
          <a:p>
            <a:r>
              <a:rPr lang="en-US" sz="1400" u="sng" dirty="0" err="1">
                <a:solidFill>
                  <a:srgbClr val="0563C1"/>
                </a:solidFill>
                <a:latin typeface="Calibri" panose="020F0502020204030204" pitchFamily="34" charset="0"/>
                <a:hlinkClick r:id="rId8"/>
              </a:rPr>
              <a:t>Ecovadis</a:t>
            </a:r>
            <a:r>
              <a:rPr lang="en-US" sz="1400" u="sng" dirty="0">
                <a:solidFill>
                  <a:srgbClr val="0563C1"/>
                </a:solidFill>
                <a:latin typeface="Calibri" panose="020F0502020204030204" pitchFamily="34" charset="0"/>
                <a:hlinkClick r:id="rId8"/>
              </a:rPr>
              <a:t> Barometer - p.6 -Main priorities of procurement organizations</a:t>
            </a:r>
            <a:r>
              <a:rPr lang="en-US" sz="1400" dirty="0"/>
              <a:t> </a:t>
            </a:r>
            <a:endParaRPr lang="fr-BE" sz="1400" dirty="0"/>
          </a:p>
        </p:txBody>
      </p:sp>
      <p:pic>
        <p:nvPicPr>
          <p:cNvPr id="38" name="Image 37">
            <a:extLst>
              <a:ext uri="{FF2B5EF4-FFF2-40B4-BE49-F238E27FC236}">
                <a16:creationId xmlns:a16="http://schemas.microsoft.com/office/drawing/2014/main" id="{4EE9AE5E-FAD7-4396-BA67-D4916DF8B126}"/>
              </a:ext>
            </a:extLst>
          </p:cNvPr>
          <p:cNvPicPr>
            <a:picLocks noChangeAspect="1"/>
          </p:cNvPicPr>
          <p:nvPr/>
        </p:nvPicPr>
        <p:blipFill>
          <a:blip r:embed="rId9"/>
          <a:stretch>
            <a:fillRect/>
          </a:stretch>
        </p:blipFill>
        <p:spPr>
          <a:xfrm>
            <a:off x="6438415" y="2811676"/>
            <a:ext cx="5729241" cy="2666333"/>
          </a:xfrm>
          <a:prstGeom prst="rect">
            <a:avLst/>
          </a:prstGeom>
        </p:spPr>
      </p:pic>
      <p:sp>
        <p:nvSpPr>
          <p:cNvPr id="39" name="Rectangle 38">
            <a:extLst>
              <a:ext uri="{FF2B5EF4-FFF2-40B4-BE49-F238E27FC236}">
                <a16:creationId xmlns:a16="http://schemas.microsoft.com/office/drawing/2014/main" id="{1488642F-FB57-4243-AAED-D49819A84A60}"/>
              </a:ext>
            </a:extLst>
          </p:cNvPr>
          <p:cNvSpPr/>
          <p:nvPr/>
        </p:nvSpPr>
        <p:spPr>
          <a:xfrm>
            <a:off x="7299676" y="5612512"/>
            <a:ext cx="4648200" cy="523220"/>
          </a:xfrm>
          <a:prstGeom prst="rect">
            <a:avLst/>
          </a:prstGeom>
        </p:spPr>
        <p:txBody>
          <a:bodyPr wrap="square">
            <a:spAutoFit/>
          </a:bodyPr>
          <a:lstStyle/>
          <a:p>
            <a:r>
              <a:rPr lang="fr-BE" sz="1400" u="sng" dirty="0" err="1">
                <a:solidFill>
                  <a:srgbClr val="0563C1"/>
                </a:solidFill>
                <a:latin typeface="Calibri" panose="020F0502020204030204" pitchFamily="34" charset="0"/>
                <a:hlinkClick r:id="rId8"/>
              </a:rPr>
              <a:t>Ecovadis</a:t>
            </a:r>
            <a:r>
              <a:rPr lang="fr-BE" sz="1400" u="sng" dirty="0">
                <a:solidFill>
                  <a:srgbClr val="0563C1"/>
                </a:solidFill>
                <a:latin typeface="Calibri" panose="020F0502020204030204" pitchFamily="34" charset="0"/>
                <a:hlinkClick r:id="rId8"/>
              </a:rPr>
              <a:t> Barometer-p.7-Main </a:t>
            </a:r>
            <a:r>
              <a:rPr lang="fr-BE" sz="1400" u="sng" dirty="0" err="1">
                <a:solidFill>
                  <a:srgbClr val="0563C1"/>
                </a:solidFill>
                <a:latin typeface="Calibri" panose="020F0502020204030204" pitchFamily="34" charset="0"/>
                <a:hlinkClick r:id="rId8"/>
              </a:rPr>
              <a:t>factors</a:t>
            </a:r>
            <a:r>
              <a:rPr lang="fr-BE" sz="1400" u="sng" dirty="0">
                <a:solidFill>
                  <a:srgbClr val="0563C1"/>
                </a:solidFill>
                <a:latin typeface="Calibri" panose="020F0502020204030204" pitchFamily="34" charset="0"/>
                <a:hlinkClick r:id="rId8"/>
              </a:rPr>
              <a:t> </a:t>
            </a:r>
            <a:r>
              <a:rPr lang="fr-BE" sz="1400" u="sng" dirty="0" err="1">
                <a:solidFill>
                  <a:srgbClr val="0563C1"/>
                </a:solidFill>
                <a:latin typeface="Calibri" panose="020F0502020204030204" pitchFamily="34" charset="0"/>
                <a:hlinkClick r:id="rId8"/>
              </a:rPr>
              <a:t>driving</a:t>
            </a:r>
            <a:r>
              <a:rPr lang="fr-BE" sz="1400" u="sng" dirty="0">
                <a:solidFill>
                  <a:srgbClr val="0563C1"/>
                </a:solidFill>
                <a:latin typeface="Calibri" panose="020F0502020204030204" pitchFamily="34" charset="0"/>
                <a:hlinkClick r:id="rId8"/>
              </a:rPr>
              <a:t> Sustainable </a:t>
            </a:r>
            <a:r>
              <a:rPr lang="fr-BE" sz="1400" u="sng" dirty="0" err="1">
                <a:solidFill>
                  <a:srgbClr val="0563C1"/>
                </a:solidFill>
                <a:latin typeface="Calibri" panose="020F0502020204030204" pitchFamily="34" charset="0"/>
                <a:hlinkClick r:id="rId8"/>
              </a:rPr>
              <a:t>Procurement</a:t>
            </a:r>
            <a:r>
              <a:rPr lang="fr-BE" sz="1400" u="sng" dirty="0">
                <a:solidFill>
                  <a:srgbClr val="0563C1"/>
                </a:solidFill>
                <a:latin typeface="Calibri" panose="020F0502020204030204" pitchFamily="34" charset="0"/>
                <a:hlinkClick r:id="rId8"/>
              </a:rPr>
              <a:t> practices</a:t>
            </a:r>
            <a:r>
              <a:rPr lang="fr-BE" sz="1400" dirty="0"/>
              <a:t> </a:t>
            </a:r>
          </a:p>
        </p:txBody>
      </p:sp>
      <p:sp>
        <p:nvSpPr>
          <p:cNvPr id="40" name="Rectangle 39">
            <a:extLst>
              <a:ext uri="{FF2B5EF4-FFF2-40B4-BE49-F238E27FC236}">
                <a16:creationId xmlns:a16="http://schemas.microsoft.com/office/drawing/2014/main" id="{FBA88AD4-6258-42FF-80B5-DF6BDF510D33}"/>
              </a:ext>
            </a:extLst>
          </p:cNvPr>
          <p:cNvSpPr/>
          <p:nvPr/>
        </p:nvSpPr>
        <p:spPr>
          <a:xfrm>
            <a:off x="1008375" y="1483189"/>
            <a:ext cx="7720383" cy="584775"/>
          </a:xfrm>
          <a:prstGeom prst="rect">
            <a:avLst/>
          </a:prstGeom>
          <a:noFill/>
        </p:spPr>
        <p:txBody>
          <a:bodyPr wrap="none" lIns="91440" tIns="45720" rIns="91440" bIns="45720">
            <a:spAutoFit/>
          </a:bodyPr>
          <a:lstStyle/>
          <a:p>
            <a:pPr algn="ctr"/>
            <a:r>
              <a:rPr lang="fr-FR" sz="3200" b="1" cap="none" spc="0" dirty="0">
                <a:ln w="0"/>
                <a:solidFill>
                  <a:schemeClr val="tx1">
                    <a:lumMod val="65000"/>
                    <a:lumOff val="35000"/>
                  </a:schemeClr>
                </a:solidFill>
                <a:effectLst>
                  <a:outerShdw blurRad="38100" dist="25400" dir="5400000" algn="ctr" rotWithShape="0">
                    <a:srgbClr val="6E747A">
                      <a:alpha val="43000"/>
                    </a:srgbClr>
                  </a:outerShdw>
                </a:effectLst>
              </a:rPr>
              <a:t>Importance </a:t>
            </a:r>
            <a:r>
              <a:rPr lang="fr-BE" sz="3200" b="1" cap="none" spc="0" dirty="0">
                <a:ln w="0"/>
                <a:solidFill>
                  <a:schemeClr val="tx1">
                    <a:lumMod val="65000"/>
                    <a:lumOff val="35000"/>
                  </a:schemeClr>
                </a:solidFill>
                <a:effectLst>
                  <a:outerShdw blurRad="38100" dist="25400" dir="5400000" algn="ctr" rotWithShape="0">
                    <a:srgbClr val="6E747A">
                      <a:alpha val="43000"/>
                    </a:srgbClr>
                  </a:outerShdw>
                </a:effectLst>
              </a:rPr>
              <a:t>of sustainable purchasing</a:t>
            </a:r>
            <a:endParaRPr lang="en-GB" sz="3200" b="1" cap="none" spc="0" dirty="0">
              <a:ln w="0"/>
              <a:solidFill>
                <a:schemeClr val="tx1">
                  <a:lumMod val="65000"/>
                  <a:lumOff val="35000"/>
                </a:schemeClr>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096609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 7">
            <a:extLst>
              <a:ext uri="{FF2B5EF4-FFF2-40B4-BE49-F238E27FC236}">
                <a16:creationId xmlns:a16="http://schemas.microsoft.com/office/drawing/2014/main" id="{384442D4-8DA1-430D-9093-55FB8B6BF11F}"/>
              </a:ext>
            </a:extLst>
          </p:cNvPr>
          <p:cNvPicPr>
            <a:picLocks noChangeAspect="1"/>
          </p:cNvPicPr>
          <p:nvPr/>
        </p:nvPicPr>
        <p:blipFill>
          <a:blip r:embed="rId7"/>
          <a:stretch>
            <a:fillRect/>
          </a:stretch>
        </p:blipFill>
        <p:spPr>
          <a:xfrm>
            <a:off x="2696468" y="2137073"/>
            <a:ext cx="5367338" cy="2085975"/>
          </a:xfrm>
          <a:prstGeom prst="rect">
            <a:avLst/>
          </a:prstGeom>
          <a:ln>
            <a:noFill/>
          </a:ln>
          <a:effectLst>
            <a:outerShdw blurRad="292100" dist="139700" dir="2700000" algn="tl" rotWithShape="0">
              <a:srgbClr val="333333">
                <a:alpha val="65000"/>
              </a:srgbClr>
            </a:outerShdw>
          </a:effectLst>
        </p:spPr>
      </p:pic>
      <p:sp>
        <p:nvSpPr>
          <p:cNvPr id="9" name="Rectangle 8">
            <a:extLst>
              <a:ext uri="{FF2B5EF4-FFF2-40B4-BE49-F238E27FC236}">
                <a16:creationId xmlns:a16="http://schemas.microsoft.com/office/drawing/2014/main" id="{60CA8DEC-2BCE-4F7E-B24C-299AEA136DAC}"/>
              </a:ext>
            </a:extLst>
          </p:cNvPr>
          <p:cNvSpPr/>
          <p:nvPr/>
        </p:nvSpPr>
        <p:spPr>
          <a:xfrm>
            <a:off x="2696468" y="1829296"/>
            <a:ext cx="1514325" cy="307777"/>
          </a:xfrm>
          <a:prstGeom prst="rect">
            <a:avLst/>
          </a:prstGeom>
        </p:spPr>
        <p:txBody>
          <a:bodyPr wrap="none">
            <a:spAutoFit/>
          </a:bodyPr>
          <a:lstStyle/>
          <a:p>
            <a:r>
              <a:rPr lang="fr-BE" sz="1400" u="sng" dirty="0">
                <a:solidFill>
                  <a:srgbClr val="0070C0"/>
                </a:solidFill>
                <a:latin typeface="Calibri" panose="020F0502020204030204" pitchFamily="34" charset="0"/>
                <a:hlinkClick r:id="rId8">
                  <a:extLst>
                    <a:ext uri="{A12FA001-AC4F-418D-AE19-62706E023703}">
                      <ahyp:hlinkClr xmlns:ahyp="http://schemas.microsoft.com/office/drawing/2018/hyperlinkcolor" val="tx"/>
                    </a:ext>
                  </a:extLst>
                </a:hlinkClick>
              </a:rPr>
              <a:t>Accenture</a:t>
            </a:r>
            <a:r>
              <a:rPr lang="fr-BE" sz="1400" u="sng" dirty="0">
                <a:solidFill>
                  <a:srgbClr val="0563C1"/>
                </a:solidFill>
                <a:latin typeface="Calibri" panose="020F0502020204030204" pitchFamily="34" charset="0"/>
                <a:hlinkClick r:id="rId8">
                  <a:extLst>
                    <a:ext uri="{A12FA001-AC4F-418D-AE19-62706E023703}">
                      <ahyp:hlinkClr xmlns:ahyp="http://schemas.microsoft.com/office/drawing/2018/hyperlinkcolor" val="tx"/>
                    </a:ext>
                  </a:extLst>
                </a:hlinkClick>
              </a:rPr>
              <a:t> Chimie </a:t>
            </a:r>
            <a:endParaRPr lang="fr-BE" sz="1400" dirty="0"/>
          </a:p>
        </p:txBody>
      </p:sp>
      <p:pic>
        <p:nvPicPr>
          <p:cNvPr id="10" name="Image 9">
            <a:extLst>
              <a:ext uri="{FF2B5EF4-FFF2-40B4-BE49-F238E27FC236}">
                <a16:creationId xmlns:a16="http://schemas.microsoft.com/office/drawing/2014/main" id="{0890D992-A8B8-42C1-92E7-5E5289E78156}"/>
              </a:ext>
            </a:extLst>
          </p:cNvPr>
          <p:cNvPicPr>
            <a:picLocks noChangeAspect="1"/>
          </p:cNvPicPr>
          <p:nvPr/>
        </p:nvPicPr>
        <p:blipFill>
          <a:blip r:embed="rId9"/>
          <a:stretch>
            <a:fillRect/>
          </a:stretch>
        </p:blipFill>
        <p:spPr>
          <a:xfrm>
            <a:off x="2194812" y="4618004"/>
            <a:ext cx="5617228" cy="980117"/>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8E0214B7-C372-4C68-A7DC-CF4ACE74D3EC}"/>
              </a:ext>
            </a:extLst>
          </p:cNvPr>
          <p:cNvSpPr/>
          <p:nvPr/>
        </p:nvSpPr>
        <p:spPr>
          <a:xfrm>
            <a:off x="2696468" y="5685300"/>
            <a:ext cx="4221990" cy="307777"/>
          </a:xfrm>
          <a:prstGeom prst="rect">
            <a:avLst/>
          </a:prstGeom>
        </p:spPr>
        <p:txBody>
          <a:bodyPr wrap="none">
            <a:spAutoFit/>
          </a:bodyPr>
          <a:lstStyle/>
          <a:p>
            <a:r>
              <a:rPr lang="en-US" sz="1400" u="sng" dirty="0">
                <a:solidFill>
                  <a:srgbClr val="0070C0"/>
                </a:solidFill>
                <a:latin typeface="Calibri" panose="020F0502020204030204" pitchFamily="34" charset="0"/>
              </a:rPr>
              <a:t>McKinsey - </a:t>
            </a:r>
            <a:r>
              <a:rPr lang="en-US" sz="1400" u="sng" dirty="0">
                <a:solidFill>
                  <a:srgbClr val="0563C1"/>
                </a:solidFill>
                <a:latin typeface="Calibri" panose="020F0502020204030204" pitchFamily="34" charset="0"/>
                <a:hlinkClick r:id="rId10">
                  <a:extLst>
                    <a:ext uri="{A12FA001-AC4F-418D-AE19-62706E023703}">
                      <ahyp:hlinkClr xmlns:ahyp="http://schemas.microsoft.com/office/drawing/2018/hyperlinkcolor" val="tx"/>
                    </a:ext>
                  </a:extLst>
                </a:hlinkClick>
              </a:rPr>
              <a:t>Pursuing purchasing excellence in </a:t>
            </a:r>
            <a:r>
              <a:rPr lang="en-US" sz="1400" u="sng" dirty="0">
                <a:solidFill>
                  <a:srgbClr val="0070C0"/>
                </a:solidFill>
                <a:latin typeface="Calibri" panose="020F0502020204030204" pitchFamily="34" charset="0"/>
                <a:hlinkClick r:id="rId10">
                  <a:extLst>
                    <a:ext uri="{A12FA001-AC4F-418D-AE19-62706E023703}">
                      <ahyp:hlinkClr xmlns:ahyp="http://schemas.microsoft.com/office/drawing/2018/hyperlinkcolor" val="tx"/>
                    </a:ext>
                  </a:extLst>
                </a:hlinkClick>
              </a:rPr>
              <a:t>chemicals</a:t>
            </a:r>
            <a:endParaRPr lang="fr-BE" sz="1400" dirty="0">
              <a:solidFill>
                <a:srgbClr val="0070C0"/>
              </a:solidFill>
            </a:endParaRPr>
          </a:p>
        </p:txBody>
      </p:sp>
      <p:pic>
        <p:nvPicPr>
          <p:cNvPr id="12" name="Image 11">
            <a:extLst>
              <a:ext uri="{FF2B5EF4-FFF2-40B4-BE49-F238E27FC236}">
                <a16:creationId xmlns:a16="http://schemas.microsoft.com/office/drawing/2014/main" id="{9337BBAA-6173-48B3-9E47-275CAA45EE29}"/>
              </a:ext>
            </a:extLst>
          </p:cNvPr>
          <p:cNvPicPr>
            <a:picLocks noChangeAspect="1"/>
          </p:cNvPicPr>
          <p:nvPr/>
        </p:nvPicPr>
        <p:blipFill>
          <a:blip r:embed="rId11"/>
          <a:stretch>
            <a:fillRect/>
          </a:stretch>
        </p:blipFill>
        <p:spPr>
          <a:xfrm>
            <a:off x="8215921" y="762000"/>
            <a:ext cx="3241313" cy="5915025"/>
          </a:xfrm>
          <a:prstGeom prst="rect">
            <a:avLst/>
          </a:prstGeom>
          <a:ln>
            <a:noFill/>
          </a:ln>
          <a:effectLst>
            <a:outerShdw blurRad="292100" dist="139700" dir="2700000" algn="tl" rotWithShape="0">
              <a:srgbClr val="333333">
                <a:alpha val="65000"/>
              </a:srgbClr>
            </a:outerShdw>
          </a:effectLst>
        </p:spPr>
      </p:pic>
      <p:sp>
        <p:nvSpPr>
          <p:cNvPr id="13" name="Rectangle 12">
            <a:extLst>
              <a:ext uri="{FF2B5EF4-FFF2-40B4-BE49-F238E27FC236}">
                <a16:creationId xmlns:a16="http://schemas.microsoft.com/office/drawing/2014/main" id="{3CBBE7F8-99A3-4F0D-BF15-FDFB98DB0910}"/>
              </a:ext>
            </a:extLst>
          </p:cNvPr>
          <p:cNvSpPr/>
          <p:nvPr/>
        </p:nvSpPr>
        <p:spPr>
          <a:xfrm>
            <a:off x="9561245" y="892373"/>
            <a:ext cx="1717137" cy="307777"/>
          </a:xfrm>
          <a:prstGeom prst="rect">
            <a:avLst/>
          </a:prstGeom>
        </p:spPr>
        <p:txBody>
          <a:bodyPr wrap="none">
            <a:spAutoFit/>
          </a:bodyPr>
          <a:lstStyle/>
          <a:p>
            <a:r>
              <a:rPr lang="fr-BE" sz="1400" u="sng" dirty="0">
                <a:solidFill>
                  <a:srgbClr val="0070C0"/>
                </a:solidFill>
                <a:latin typeface="Calibri" panose="020F0502020204030204" pitchFamily="34" charset="0"/>
                <a:hlinkClick r:id="rId12">
                  <a:extLst>
                    <a:ext uri="{A12FA001-AC4F-418D-AE19-62706E023703}">
                      <ahyp:hlinkClr xmlns:ahyp="http://schemas.microsoft.com/office/drawing/2018/hyperlinkcolor" val="tx"/>
                    </a:ext>
                  </a:extLst>
                </a:hlinkClick>
              </a:rPr>
              <a:t>Guide Chemie3 p.11</a:t>
            </a:r>
            <a:r>
              <a:rPr lang="fr-BE" sz="1400" dirty="0">
                <a:solidFill>
                  <a:srgbClr val="0070C0"/>
                </a:solidFill>
              </a:rPr>
              <a:t> </a:t>
            </a:r>
          </a:p>
        </p:txBody>
      </p:sp>
      <p:sp>
        <p:nvSpPr>
          <p:cNvPr id="14" name="Rectangle 13">
            <a:extLst>
              <a:ext uri="{FF2B5EF4-FFF2-40B4-BE49-F238E27FC236}">
                <a16:creationId xmlns:a16="http://schemas.microsoft.com/office/drawing/2014/main" id="{ED60EF35-F05F-494E-B93E-689840AE8B05}"/>
              </a:ext>
            </a:extLst>
          </p:cNvPr>
          <p:cNvSpPr/>
          <p:nvPr/>
        </p:nvSpPr>
        <p:spPr>
          <a:xfrm>
            <a:off x="641752" y="956786"/>
            <a:ext cx="7269939" cy="584775"/>
          </a:xfrm>
          <a:prstGeom prst="rect">
            <a:avLst/>
          </a:prstGeom>
          <a:noFill/>
        </p:spPr>
        <p:txBody>
          <a:bodyPr wrap="none" lIns="91440" tIns="45720" rIns="91440" bIns="45720">
            <a:spAutoFit/>
          </a:bodyPr>
          <a:lstStyle/>
          <a:p>
            <a:pPr algn="ctr"/>
            <a:r>
              <a:rPr lang="fr-FR" sz="3200" b="1" cap="none" spc="0" dirty="0">
                <a:ln w="0"/>
                <a:solidFill>
                  <a:schemeClr val="tx1">
                    <a:lumMod val="65000"/>
                    <a:lumOff val="35000"/>
                  </a:schemeClr>
                </a:solidFill>
                <a:effectLst>
                  <a:outerShdw blurRad="38100" dist="25400" dir="5400000" algn="ctr" rotWithShape="0">
                    <a:srgbClr val="6E747A">
                      <a:alpha val="43000"/>
                    </a:srgbClr>
                  </a:outerShdw>
                </a:effectLst>
              </a:rPr>
              <a:t>Importance for the </a:t>
            </a:r>
            <a:r>
              <a:rPr lang="en-GB" sz="3200" b="1" cap="none" spc="0" dirty="0">
                <a:ln w="0"/>
                <a:solidFill>
                  <a:schemeClr val="tx1">
                    <a:lumMod val="65000"/>
                    <a:lumOff val="35000"/>
                  </a:schemeClr>
                </a:solidFill>
                <a:effectLst>
                  <a:outerShdw blurRad="38100" dist="25400" dir="5400000" algn="ctr" rotWithShape="0">
                    <a:srgbClr val="6E747A">
                      <a:alpha val="43000"/>
                    </a:srgbClr>
                  </a:outerShdw>
                </a:effectLst>
              </a:rPr>
              <a:t>chemical</a:t>
            </a:r>
            <a:r>
              <a:rPr lang="fr-FR" sz="3200" b="1" cap="none" spc="0" dirty="0">
                <a:ln w="0"/>
                <a:solidFill>
                  <a:schemeClr val="tx1">
                    <a:lumMod val="65000"/>
                    <a:lumOff val="35000"/>
                  </a:schemeClr>
                </a:solidFill>
                <a:effectLst>
                  <a:outerShdw blurRad="38100" dist="25400" dir="5400000" algn="ctr" rotWithShape="0">
                    <a:srgbClr val="6E747A">
                      <a:alpha val="43000"/>
                    </a:srgbClr>
                  </a:outerShdw>
                </a:effectLst>
              </a:rPr>
              <a:t> </a:t>
            </a:r>
            <a:r>
              <a:rPr lang="en-GB" sz="3200" b="1" cap="none" spc="0" dirty="0">
                <a:ln w="0"/>
                <a:solidFill>
                  <a:schemeClr val="tx1">
                    <a:lumMod val="65000"/>
                    <a:lumOff val="35000"/>
                  </a:schemeClr>
                </a:solidFill>
                <a:effectLst>
                  <a:outerShdw blurRad="38100" dist="25400" dir="5400000" algn="ctr" rotWithShape="0">
                    <a:srgbClr val="6E747A">
                      <a:alpha val="43000"/>
                    </a:srgbClr>
                  </a:outerShdw>
                </a:effectLst>
              </a:rPr>
              <a:t>sector</a:t>
            </a:r>
          </a:p>
        </p:txBody>
      </p:sp>
    </p:spTree>
    <p:extLst>
      <p:ext uri="{BB962C8B-B14F-4D97-AF65-F5344CB8AC3E}">
        <p14:creationId xmlns:p14="http://schemas.microsoft.com/office/powerpoint/2010/main" val="1916311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C451046E-C0F0-46EE-80CD-E71499DB611A}"/>
              </a:ext>
            </a:extLst>
          </p:cNvPr>
          <p:cNvGraphicFramePr/>
          <p:nvPr/>
        </p:nvGraphicFramePr>
        <p:xfrm>
          <a:off x="165099" y="-109009"/>
          <a:ext cx="12007851" cy="871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13">
            <a:extLst>
              <a:ext uri="{FF2B5EF4-FFF2-40B4-BE49-F238E27FC236}">
                <a16:creationId xmlns:a16="http://schemas.microsoft.com/office/drawing/2014/main" id="{ED60EF35-F05F-494E-B93E-689840AE8B05}"/>
              </a:ext>
            </a:extLst>
          </p:cNvPr>
          <p:cNvSpPr/>
          <p:nvPr/>
        </p:nvSpPr>
        <p:spPr>
          <a:xfrm>
            <a:off x="867244" y="862024"/>
            <a:ext cx="7907934" cy="584775"/>
          </a:xfrm>
          <a:prstGeom prst="rect">
            <a:avLst/>
          </a:prstGeom>
          <a:noFill/>
        </p:spPr>
        <p:txBody>
          <a:bodyPr wrap="none" lIns="91440" tIns="45720" rIns="91440" bIns="45720">
            <a:spAutoFit/>
          </a:bodyPr>
          <a:lstStyle/>
          <a:p>
            <a:pPr algn="ctr"/>
            <a:r>
              <a:rPr lang="en-GB" sz="3200" b="1" cap="none" spc="0" dirty="0">
                <a:ln w="0"/>
                <a:solidFill>
                  <a:schemeClr val="tx1">
                    <a:lumMod val="65000"/>
                    <a:lumOff val="35000"/>
                  </a:schemeClr>
                </a:solidFill>
                <a:effectLst>
                  <a:outerShdw blurRad="38100" dist="25400" dir="5400000" algn="ctr" rotWithShape="0">
                    <a:srgbClr val="6E747A">
                      <a:alpha val="43000"/>
                    </a:srgbClr>
                  </a:outerShdw>
                </a:effectLst>
              </a:rPr>
              <a:t>Advantages of sustainable purchasing</a:t>
            </a:r>
            <a:r>
              <a:rPr lang="fr-BE" sz="3200" b="1" cap="none" spc="0" dirty="0">
                <a:ln w="0"/>
                <a:solidFill>
                  <a:schemeClr val="tx1">
                    <a:lumMod val="65000"/>
                    <a:lumOff val="35000"/>
                  </a:schemeClr>
                </a:solidFill>
                <a:effectLst>
                  <a:outerShdw blurRad="38100" dist="25400" dir="5400000" algn="ctr" rotWithShape="0">
                    <a:srgbClr val="6E747A">
                      <a:alpha val="43000"/>
                    </a:srgbClr>
                  </a:outerShdw>
                </a:effectLst>
              </a:rPr>
              <a:t> </a:t>
            </a:r>
            <a:endParaRPr lang="en-GB" sz="3200" b="1" cap="none" spc="0" dirty="0">
              <a:ln w="0"/>
              <a:solidFill>
                <a:schemeClr val="tx1">
                  <a:lumMod val="65000"/>
                  <a:lumOff val="35000"/>
                </a:schemeClr>
              </a:solidFill>
              <a:effectLst>
                <a:outerShdw blurRad="38100" dist="25400" dir="5400000" algn="ctr" rotWithShape="0">
                  <a:srgbClr val="6E747A">
                    <a:alpha val="43000"/>
                  </a:srgbClr>
                </a:outerShdw>
              </a:effectLst>
            </a:endParaRPr>
          </a:p>
        </p:txBody>
      </p:sp>
      <p:pic>
        <p:nvPicPr>
          <p:cNvPr id="2" name="Image 1">
            <a:extLst>
              <a:ext uri="{FF2B5EF4-FFF2-40B4-BE49-F238E27FC236}">
                <a16:creationId xmlns:a16="http://schemas.microsoft.com/office/drawing/2014/main" id="{BFF86FDF-C115-4769-8BD0-06A80A58B162}"/>
              </a:ext>
            </a:extLst>
          </p:cNvPr>
          <p:cNvPicPr>
            <a:picLocks noChangeAspect="1"/>
          </p:cNvPicPr>
          <p:nvPr/>
        </p:nvPicPr>
        <p:blipFill>
          <a:blip r:embed="rId7"/>
          <a:stretch>
            <a:fillRect/>
          </a:stretch>
        </p:blipFill>
        <p:spPr>
          <a:xfrm>
            <a:off x="2171700" y="2257728"/>
            <a:ext cx="4486275" cy="3493736"/>
          </a:xfrm>
          <a:prstGeom prst="rect">
            <a:avLst/>
          </a:prstGeom>
          <a:ln>
            <a:noFill/>
          </a:ln>
          <a:effectLst>
            <a:outerShdw blurRad="292100" dist="139700" dir="2700000" algn="tl" rotWithShape="0">
              <a:srgbClr val="333333">
                <a:alpha val="65000"/>
              </a:srgbClr>
            </a:outerShdw>
          </a:effectLst>
        </p:spPr>
      </p:pic>
      <p:sp>
        <p:nvSpPr>
          <p:cNvPr id="3" name="Rectangle 2">
            <a:extLst>
              <a:ext uri="{FF2B5EF4-FFF2-40B4-BE49-F238E27FC236}">
                <a16:creationId xmlns:a16="http://schemas.microsoft.com/office/drawing/2014/main" id="{6D02043A-292B-4C21-B7B0-151ACB4A3EB3}"/>
              </a:ext>
            </a:extLst>
          </p:cNvPr>
          <p:cNvSpPr/>
          <p:nvPr/>
        </p:nvSpPr>
        <p:spPr>
          <a:xfrm>
            <a:off x="2085975" y="5847918"/>
            <a:ext cx="5257800" cy="523220"/>
          </a:xfrm>
          <a:prstGeom prst="rect">
            <a:avLst/>
          </a:prstGeom>
        </p:spPr>
        <p:txBody>
          <a:bodyPr wrap="square">
            <a:spAutoFit/>
          </a:bodyPr>
          <a:lstStyle/>
          <a:p>
            <a:r>
              <a:rPr lang="en-US" sz="1400" u="sng" dirty="0" err="1">
                <a:solidFill>
                  <a:srgbClr val="0070C0"/>
                </a:solidFill>
                <a:latin typeface="Calibri" panose="020F0502020204030204" pitchFamily="34" charset="0"/>
                <a:hlinkClick r:id="rId8">
                  <a:extLst>
                    <a:ext uri="{A12FA001-AC4F-418D-AE19-62706E023703}">
                      <ahyp:hlinkClr xmlns:ahyp="http://schemas.microsoft.com/office/drawing/2018/hyperlinkcolor" val="tx"/>
                    </a:ext>
                  </a:extLst>
                </a:hlinkClick>
              </a:rPr>
              <a:t>Ecovadis</a:t>
            </a:r>
            <a:r>
              <a:rPr lang="en-US" sz="1400" u="sng" dirty="0">
                <a:solidFill>
                  <a:srgbClr val="0070C0"/>
                </a:solidFill>
                <a:latin typeface="Calibri" panose="020F0502020204030204" pitchFamily="34" charset="0"/>
                <a:hlinkClick r:id="rId8">
                  <a:extLst>
                    <a:ext uri="{A12FA001-AC4F-418D-AE19-62706E023703}">
                      <ahyp:hlinkClr xmlns:ahyp="http://schemas.microsoft.com/office/drawing/2018/hyperlinkcolor" val="tx"/>
                    </a:ext>
                  </a:extLst>
                </a:hlinkClick>
              </a:rPr>
              <a:t> Barometer - p.21 –Main</a:t>
            </a:r>
            <a:r>
              <a:rPr lang="en-US" sz="1400" u="sng" dirty="0">
                <a:solidFill>
                  <a:srgbClr val="0070C0"/>
                </a:solidFill>
                <a:latin typeface="Calibri" panose="020F0502020204030204" pitchFamily="34" charset="0"/>
              </a:rPr>
              <a:t> advantages of sustainable procurement</a:t>
            </a:r>
            <a:endParaRPr lang="fr-BE" sz="1400" dirty="0">
              <a:solidFill>
                <a:srgbClr val="0070C0"/>
              </a:solidFill>
            </a:endParaRPr>
          </a:p>
        </p:txBody>
      </p:sp>
      <p:pic>
        <p:nvPicPr>
          <p:cNvPr id="4" name="Image 3">
            <a:extLst>
              <a:ext uri="{FF2B5EF4-FFF2-40B4-BE49-F238E27FC236}">
                <a16:creationId xmlns:a16="http://schemas.microsoft.com/office/drawing/2014/main" id="{B137E374-1EB7-4C37-9ED2-E6A3EFE6238C}"/>
              </a:ext>
            </a:extLst>
          </p:cNvPr>
          <p:cNvPicPr>
            <a:picLocks noChangeAspect="1"/>
          </p:cNvPicPr>
          <p:nvPr/>
        </p:nvPicPr>
        <p:blipFill>
          <a:blip r:embed="rId9"/>
          <a:stretch>
            <a:fillRect/>
          </a:stretch>
        </p:blipFill>
        <p:spPr>
          <a:xfrm>
            <a:off x="8672513" y="811825"/>
            <a:ext cx="3233738" cy="2750536"/>
          </a:xfrm>
          <a:prstGeom prst="rect">
            <a:avLst/>
          </a:prstGeom>
        </p:spPr>
      </p:pic>
      <p:sp>
        <p:nvSpPr>
          <p:cNvPr id="6" name="Rectangle 5">
            <a:extLst>
              <a:ext uri="{FF2B5EF4-FFF2-40B4-BE49-F238E27FC236}">
                <a16:creationId xmlns:a16="http://schemas.microsoft.com/office/drawing/2014/main" id="{9B02316A-92D3-4ABF-9E04-16CC2254B18A}"/>
              </a:ext>
            </a:extLst>
          </p:cNvPr>
          <p:cNvSpPr/>
          <p:nvPr/>
        </p:nvSpPr>
        <p:spPr>
          <a:xfrm>
            <a:off x="8712994" y="3543023"/>
            <a:ext cx="3157537" cy="523220"/>
          </a:xfrm>
          <a:prstGeom prst="rect">
            <a:avLst/>
          </a:prstGeom>
        </p:spPr>
        <p:txBody>
          <a:bodyPr wrap="square">
            <a:spAutoFit/>
          </a:bodyPr>
          <a:lstStyle/>
          <a:p>
            <a:r>
              <a:rPr lang="fr-BE" sz="1400" u="sng" dirty="0">
                <a:solidFill>
                  <a:srgbClr val="0070C0"/>
                </a:solidFill>
                <a:latin typeface="Calibri" panose="020F0502020204030204" pitchFamily="34" charset="0"/>
                <a:hlinkClick r:id="rId10" action="ppaction://hlinkfile">
                  <a:extLst>
                    <a:ext uri="{A12FA001-AC4F-418D-AE19-62706E023703}">
                      <ahyp:hlinkClr xmlns:ahyp="http://schemas.microsoft.com/office/drawing/2018/hyperlinkcolor" val="tx"/>
                    </a:ext>
                  </a:extLst>
                </a:hlinkClick>
              </a:rPr>
              <a:t>UN Global Compact &amp; BSR - Supply Chain </a:t>
            </a:r>
            <a:r>
              <a:rPr lang="fr-BE" sz="1400" u="sng" dirty="0" err="1">
                <a:solidFill>
                  <a:srgbClr val="0070C0"/>
                </a:solidFill>
                <a:latin typeface="Calibri" panose="020F0502020204030204" pitchFamily="34" charset="0"/>
                <a:hlinkClick r:id="rId10" action="ppaction://hlinkfile">
                  <a:extLst>
                    <a:ext uri="{A12FA001-AC4F-418D-AE19-62706E023703}">
                      <ahyp:hlinkClr xmlns:ahyp="http://schemas.microsoft.com/office/drawing/2018/hyperlinkcolor" val="tx"/>
                    </a:ext>
                  </a:extLst>
                </a:hlinkClick>
              </a:rPr>
              <a:t>Sustainability</a:t>
            </a:r>
            <a:r>
              <a:rPr lang="fr-BE" sz="1400" u="sng" dirty="0">
                <a:solidFill>
                  <a:srgbClr val="0070C0"/>
                </a:solidFill>
                <a:latin typeface="Calibri" panose="020F0502020204030204" pitchFamily="34" charset="0"/>
                <a:hlinkClick r:id="rId10" action="ppaction://hlinkfile">
                  <a:extLst>
                    <a:ext uri="{A12FA001-AC4F-418D-AE19-62706E023703}">
                      <ahyp:hlinkClr xmlns:ahyp="http://schemas.microsoft.com/office/drawing/2018/hyperlinkcolor" val="tx"/>
                    </a:ext>
                  </a:extLst>
                </a:hlinkClick>
              </a:rPr>
              <a:t> p.13</a:t>
            </a:r>
            <a:r>
              <a:rPr lang="fr-BE" sz="1400" dirty="0">
                <a:solidFill>
                  <a:srgbClr val="0070C0"/>
                </a:solidFill>
              </a:rPr>
              <a:t> </a:t>
            </a:r>
          </a:p>
        </p:txBody>
      </p:sp>
      <p:pic>
        <p:nvPicPr>
          <p:cNvPr id="7" name="Image 6">
            <a:extLst>
              <a:ext uri="{FF2B5EF4-FFF2-40B4-BE49-F238E27FC236}">
                <a16:creationId xmlns:a16="http://schemas.microsoft.com/office/drawing/2014/main" id="{3C6B12D0-5626-4383-9B9E-7E87937D4507}"/>
              </a:ext>
            </a:extLst>
          </p:cNvPr>
          <p:cNvPicPr>
            <a:picLocks noChangeAspect="1"/>
          </p:cNvPicPr>
          <p:nvPr/>
        </p:nvPicPr>
        <p:blipFill>
          <a:blip r:embed="rId11"/>
          <a:stretch>
            <a:fillRect/>
          </a:stretch>
        </p:blipFill>
        <p:spPr>
          <a:xfrm>
            <a:off x="7008017" y="4143285"/>
            <a:ext cx="4745833" cy="2165574"/>
          </a:xfrm>
          <a:prstGeom prst="rect">
            <a:avLst/>
          </a:prstGeom>
        </p:spPr>
      </p:pic>
      <p:sp>
        <p:nvSpPr>
          <p:cNvPr id="15" name="Rectangle 14">
            <a:extLst>
              <a:ext uri="{FF2B5EF4-FFF2-40B4-BE49-F238E27FC236}">
                <a16:creationId xmlns:a16="http://schemas.microsoft.com/office/drawing/2014/main" id="{37AEE96B-47CD-4233-8318-B03F212A414E}"/>
              </a:ext>
            </a:extLst>
          </p:cNvPr>
          <p:cNvSpPr/>
          <p:nvPr/>
        </p:nvSpPr>
        <p:spPr>
          <a:xfrm>
            <a:off x="6900882" y="6293559"/>
            <a:ext cx="4721742" cy="307777"/>
          </a:xfrm>
          <a:prstGeom prst="rect">
            <a:avLst/>
          </a:prstGeom>
        </p:spPr>
        <p:txBody>
          <a:bodyPr wrap="none">
            <a:spAutoFit/>
          </a:bodyPr>
          <a:lstStyle/>
          <a:p>
            <a:r>
              <a:rPr lang="fr-FR" sz="1400" u="sng" dirty="0">
                <a:solidFill>
                  <a:srgbClr val="0070C0"/>
                </a:solidFill>
                <a:latin typeface="Calibri" panose="020F0502020204030204" pitchFamily="34" charset="0"/>
                <a:hlinkClick r:id="rId12">
                  <a:extLst>
                    <a:ext uri="{A12FA001-AC4F-418D-AE19-62706E023703}">
                      <ahyp:hlinkClr xmlns:ahyp="http://schemas.microsoft.com/office/drawing/2018/hyperlinkcolor" val="tx"/>
                    </a:ext>
                  </a:extLst>
                </a:hlinkClick>
              </a:rPr>
              <a:t>Guide des  Achats Professionnels Responsables p.2 Avantages</a:t>
            </a:r>
            <a:r>
              <a:rPr lang="fr-FR" sz="1400" dirty="0">
                <a:solidFill>
                  <a:srgbClr val="0070C0"/>
                </a:solidFill>
              </a:rPr>
              <a:t> </a:t>
            </a:r>
            <a:endParaRPr lang="fr-BE" sz="1400" dirty="0">
              <a:solidFill>
                <a:srgbClr val="0070C0"/>
              </a:solidFill>
            </a:endParaRPr>
          </a:p>
        </p:txBody>
      </p:sp>
    </p:spTree>
    <p:extLst>
      <p:ext uri="{BB962C8B-B14F-4D97-AF65-F5344CB8AC3E}">
        <p14:creationId xmlns:p14="http://schemas.microsoft.com/office/powerpoint/2010/main" val="446122492"/>
      </p:ext>
    </p:extLst>
  </p:cSld>
  <p:clrMapOvr>
    <a:masterClrMapping/>
  </p:clrMapOvr>
</p:sld>
</file>

<file path=ppt/theme/theme1.xml><?xml version="1.0" encoding="utf-8"?>
<a:theme xmlns:a="http://schemas.openxmlformats.org/drawingml/2006/main" name="Brin">
  <a:themeElements>
    <a:clrScheme name="Jaune">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16188</TotalTime>
  <Words>1966</Words>
  <Application>Microsoft Office PowerPoint</Application>
  <PresentationFormat>Grand écran</PresentationFormat>
  <Paragraphs>471</Paragraphs>
  <Slides>37</Slides>
  <Notes>0</Notes>
  <HiddenSlides>0</HiddenSlides>
  <MMClips>1</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37</vt:i4>
      </vt:variant>
    </vt:vector>
  </HeadingPairs>
  <TitlesOfParts>
    <vt:vector size="43" baseType="lpstr">
      <vt:lpstr>Arial</vt:lpstr>
      <vt:lpstr>Calibri</vt:lpstr>
      <vt:lpstr>Century Gothic</vt:lpstr>
      <vt:lpstr>Open Sans</vt:lpstr>
      <vt:lpstr>Wingdings 3</vt:lpstr>
      <vt:lpstr>Brin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Audrey Tison</dc:creator>
  <cp:lastModifiedBy>Audrey Tison</cp:lastModifiedBy>
  <cp:revision>137</cp:revision>
  <cp:lastPrinted>2019-05-28T16:55:08Z</cp:lastPrinted>
  <dcterms:created xsi:type="dcterms:W3CDTF">2019-05-19T15:32:15Z</dcterms:created>
  <dcterms:modified xsi:type="dcterms:W3CDTF">2019-08-10T15:01:42Z</dcterms:modified>
</cp:coreProperties>
</file>